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750" r:id="rId2"/>
    <p:sldId id="836" r:id="rId3"/>
    <p:sldId id="837" r:id="rId4"/>
    <p:sldId id="838" r:id="rId5"/>
    <p:sldId id="839" r:id="rId6"/>
    <p:sldId id="840" r:id="rId7"/>
    <p:sldId id="841" r:id="rId8"/>
    <p:sldId id="842" r:id="rId9"/>
    <p:sldId id="843" r:id="rId10"/>
    <p:sldId id="847" r:id="rId11"/>
    <p:sldId id="844" r:id="rId12"/>
    <p:sldId id="849" r:id="rId13"/>
    <p:sldId id="850" r:id="rId14"/>
    <p:sldId id="851" r:id="rId15"/>
    <p:sldId id="852" r:id="rId16"/>
    <p:sldId id="853" r:id="rId17"/>
    <p:sldId id="854" r:id="rId18"/>
    <p:sldId id="855" r:id="rId19"/>
    <p:sldId id="856" r:id="rId20"/>
    <p:sldId id="85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varScale="1">
        <p:scale>
          <a:sx n="52" d="100"/>
          <a:sy n="52" d="100"/>
        </p:scale>
        <p:origin x="653" y="58"/>
      </p:cViewPr>
      <p:guideLst>
        <p:guide orient="horz"/>
        <p:guide pos="28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6624F-0B0B-9346-BDF6-E449CA89FE40}" type="datetimeFigureOut">
              <a:rPr lang="en-US" smtClean="0"/>
              <a:t>9/24/2019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37254-20A9-EA45-82EC-BDAAE7DC2DB2}" type="slidenum">
              <a:rPr lang="en-US" smtClean="0"/>
              <a:t>‹#›</a:t>
            </a:fld>
            <a:endParaRPr lang="en-US"/>
          </a:p>
        </p:txBody>
      </p:sp>
    </p:spTree>
    <p:extLst>
      <p:ext uri="{BB962C8B-B14F-4D97-AF65-F5344CB8AC3E}">
        <p14:creationId xmlns:p14="http://schemas.microsoft.com/office/powerpoint/2010/main" val="17806547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142B82-BE86-4A48-AE63-5591602C0B62}"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A77259-0C73-41A7-ACD2-220D9EA0F603}"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19FFD8-6EC5-43E2-9C86-2AE05295AAEA}"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249381-B1ED-4CAA-BCAB-A240718C5277}"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D8C443-9DEE-4B8F-B8B3-621B88A17739}"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34852" indent="-282635" eaLnBrk="0" hangingPunct="0">
              <a:defRPr sz="2400" b="1">
                <a:solidFill>
                  <a:schemeClr val="tx1"/>
                </a:solidFill>
                <a:latin typeface="Arial" charset="0"/>
                <a:ea typeface="ＭＳ Ｐゴシック" charset="0"/>
              </a:defRPr>
            </a:lvl2pPr>
            <a:lvl3pPr marL="1130541" indent="-226108" eaLnBrk="0" hangingPunct="0">
              <a:defRPr sz="2400" b="1">
                <a:solidFill>
                  <a:schemeClr val="tx1"/>
                </a:solidFill>
                <a:latin typeface="Arial" charset="0"/>
                <a:ea typeface="ＭＳ Ｐゴシック" charset="0"/>
              </a:defRPr>
            </a:lvl3pPr>
            <a:lvl4pPr marL="1582758" indent="-226108" eaLnBrk="0" hangingPunct="0">
              <a:defRPr sz="2400" b="1">
                <a:solidFill>
                  <a:schemeClr val="tx1"/>
                </a:solidFill>
                <a:latin typeface="Arial" charset="0"/>
                <a:ea typeface="ＭＳ Ｐゴシック" charset="0"/>
              </a:defRPr>
            </a:lvl4pPr>
            <a:lvl5pPr marL="2034974" indent="-226108" eaLnBrk="0" hangingPunct="0">
              <a:defRPr sz="2400" b="1">
                <a:solidFill>
                  <a:schemeClr val="tx1"/>
                </a:solidFill>
                <a:latin typeface="Arial" charset="0"/>
                <a:ea typeface="ＭＳ Ｐゴシック" charset="0"/>
              </a:defRPr>
            </a:lvl5pPr>
            <a:lvl6pPr marL="2487191" indent="-226108" eaLnBrk="0" fontAlgn="base" hangingPunct="0">
              <a:spcBef>
                <a:spcPct val="0"/>
              </a:spcBef>
              <a:spcAft>
                <a:spcPct val="0"/>
              </a:spcAft>
              <a:defRPr sz="2400" b="1">
                <a:solidFill>
                  <a:schemeClr val="tx1"/>
                </a:solidFill>
                <a:latin typeface="Arial" charset="0"/>
                <a:ea typeface="ＭＳ Ｐゴシック" charset="0"/>
              </a:defRPr>
            </a:lvl6pPr>
            <a:lvl7pPr marL="2939407" indent="-226108" eaLnBrk="0" fontAlgn="base" hangingPunct="0">
              <a:spcBef>
                <a:spcPct val="0"/>
              </a:spcBef>
              <a:spcAft>
                <a:spcPct val="0"/>
              </a:spcAft>
              <a:defRPr sz="2400" b="1">
                <a:solidFill>
                  <a:schemeClr val="tx1"/>
                </a:solidFill>
                <a:latin typeface="Arial" charset="0"/>
                <a:ea typeface="ＭＳ Ｐゴシック" charset="0"/>
              </a:defRPr>
            </a:lvl7pPr>
            <a:lvl8pPr marL="3391624" indent="-226108" eaLnBrk="0" fontAlgn="base" hangingPunct="0">
              <a:spcBef>
                <a:spcPct val="0"/>
              </a:spcBef>
              <a:spcAft>
                <a:spcPct val="0"/>
              </a:spcAft>
              <a:defRPr sz="2400" b="1">
                <a:solidFill>
                  <a:schemeClr val="tx1"/>
                </a:solidFill>
                <a:latin typeface="Arial" charset="0"/>
                <a:ea typeface="ＭＳ Ｐゴシック" charset="0"/>
              </a:defRPr>
            </a:lvl8pPr>
            <a:lvl9pPr marL="3843840" indent="-226108"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EA40F48-CF51-054A-AF90-374CE711D167}" type="slidenum">
              <a:rPr lang="en-US" sz="1200" b="0">
                <a:latin typeface="Times New Roman" charset="0"/>
              </a:rPr>
              <a:pPr eaLnBrk="1" hangingPunct="1"/>
              <a:t>11</a:t>
            </a:fld>
            <a:endParaRPr lang="en-US" sz="1200" b="0">
              <a:latin typeface="Times New Roman"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1EE1AC-C9C9-6E4B-B312-86B4310CBFEA}"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EE1AC-C9C9-6E4B-B312-86B4310CBFEA}"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EE1AC-C9C9-6E4B-B312-86B4310CBFEA}"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EE1AC-C9C9-6E4B-B312-86B4310CBFEA}"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1EE1AC-C9C9-6E4B-B312-86B4310CBFEA}"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1EE1AC-C9C9-6E4B-B312-86B4310CBFEA}"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1EE1AC-C9C9-6E4B-B312-86B4310CBFEA}"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9/24/2019</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ized_20190818130406_IMG_0299.jpeg"/>
          <p:cNvPicPr>
            <a:picLocks noChangeAspect="1"/>
          </p:cNvPicPr>
          <p:nvPr/>
        </p:nvPicPr>
        <p:blipFill rotWithShape="1">
          <a:blip r:embed="rId2">
            <a:grayscl/>
            <a:extLst>
              <a:ext uri="{28A0092B-C50C-407E-A947-70E740481C1C}">
                <a14:useLocalDpi xmlns:a14="http://schemas.microsoft.com/office/drawing/2010/main" val="0"/>
              </a:ext>
            </a:extLst>
          </a:blip>
          <a:srcRect l="10670"/>
          <a:stretch/>
        </p:blipFill>
        <p:spPr>
          <a:xfrm>
            <a:off x="-45720" y="0"/>
            <a:ext cx="9189720" cy="6858000"/>
          </a:xfrm>
          <a:prstGeom prst="rect">
            <a:avLst/>
          </a:prstGeom>
        </p:spPr>
      </p:pic>
      <p:sp>
        <p:nvSpPr>
          <p:cNvPr id="8" name="Rectangle 7"/>
          <p:cNvSpPr/>
          <p:nvPr/>
        </p:nvSpPr>
        <p:spPr>
          <a:xfrm>
            <a:off x="-6356" y="4257928"/>
            <a:ext cx="9150356" cy="912392"/>
          </a:xfrm>
          <a:prstGeom prst="rect">
            <a:avLst/>
          </a:prstGeom>
          <a:solidFill>
            <a:schemeClr val="bg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1540164"/>
            <a:ext cx="9144000" cy="1919723"/>
          </a:xfrm>
          <a:prstGeom prst="rect">
            <a:avLst/>
          </a:prstGeom>
          <a:solidFill>
            <a:schemeClr val="bg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3277" y="1550659"/>
            <a:ext cx="7832045" cy="1990288"/>
          </a:xfrm>
          <a:prstGeom prst="rect">
            <a:avLst/>
          </a:prstGeom>
          <a:noFill/>
        </p:spPr>
        <p:txBody>
          <a:bodyPr wrap="square" rtlCol="0">
            <a:spAutoFit/>
          </a:bodyPr>
          <a:lstStyle/>
          <a:p>
            <a:pPr algn="ctr">
              <a:lnSpc>
                <a:spcPct val="75000"/>
              </a:lnSpc>
            </a:pPr>
            <a:r>
              <a:rPr lang="en-US" sz="8000" b="1" spc="-300" dirty="0">
                <a:latin typeface="Times New Roman"/>
                <a:cs typeface="Times New Roman"/>
              </a:rPr>
              <a:t>A Marriage Made in Heaven</a:t>
            </a:r>
          </a:p>
        </p:txBody>
      </p:sp>
      <p:sp>
        <p:nvSpPr>
          <p:cNvPr id="7" name="TextBox 6"/>
          <p:cNvSpPr txBox="1"/>
          <p:nvPr/>
        </p:nvSpPr>
        <p:spPr>
          <a:xfrm>
            <a:off x="502157" y="4257927"/>
            <a:ext cx="8123674" cy="946413"/>
          </a:xfrm>
          <a:prstGeom prst="rect">
            <a:avLst/>
          </a:prstGeom>
          <a:noFill/>
        </p:spPr>
        <p:txBody>
          <a:bodyPr wrap="square" rtlCol="0">
            <a:spAutoFit/>
          </a:bodyPr>
          <a:lstStyle/>
          <a:p>
            <a:pPr algn="ctr">
              <a:lnSpc>
                <a:spcPct val="75000"/>
              </a:lnSpc>
            </a:pPr>
            <a:r>
              <a:rPr lang="en-US" sz="3500" b="1" spc="-150" dirty="0">
                <a:latin typeface="+mj-lt"/>
                <a:cs typeface="Times New Roman"/>
              </a:rPr>
              <a:t>Personal Transformation in Marriage Through the Fruit of the Spirit</a:t>
            </a:r>
          </a:p>
        </p:txBody>
      </p:sp>
    </p:spTree>
    <p:extLst>
      <p:ext uri="{BB962C8B-B14F-4D97-AF65-F5344CB8AC3E}">
        <p14:creationId xmlns:p14="http://schemas.microsoft.com/office/powerpoint/2010/main" val="18764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side-Out-2015-Movie-Anger-Angry-Emotion-Red-Boy-Fire-WallpapersByte-com-1366x768.jpg">
            <a:extLst>
              <a:ext uri="{FF2B5EF4-FFF2-40B4-BE49-F238E27FC236}">
                <a16:creationId xmlns:a16="http://schemas.microsoft.com/office/drawing/2014/main" id="{CC719C1B-E122-425D-AD9B-AE0343309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3" y="1"/>
            <a:ext cx="12197953" cy="6858000"/>
          </a:xfrm>
          <a:prstGeom prst="rect">
            <a:avLst/>
          </a:prstGeom>
        </p:spPr>
      </p:pic>
      <p:pic>
        <p:nvPicPr>
          <p:cNvPr id="6" name="Picture 5" descr="Inside-Out-2015-Movie-Anger-Angry-Emotion-Red-Boy-Fire-WallpapersByte-com-1366x768.jpg">
            <a:extLst>
              <a:ext uri="{FF2B5EF4-FFF2-40B4-BE49-F238E27FC236}">
                <a16:creationId xmlns:a16="http://schemas.microsoft.com/office/drawing/2014/main" id="{7262E9B2-DE97-4F15-8A3D-F5F742D9C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13" y="1"/>
            <a:ext cx="12197953" cy="6858000"/>
          </a:xfrm>
          <a:prstGeom prst="rect">
            <a:avLst/>
          </a:prstGeom>
        </p:spPr>
      </p:pic>
      <p:pic>
        <p:nvPicPr>
          <p:cNvPr id="14" name="Picture 13" descr="Inside-Out-2015-Movie-Anger-Angry-Emotion-Red-Boy-Fire-WallpapersByte-com-1366x7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513" y="1"/>
            <a:ext cx="12197953" cy="6858000"/>
          </a:xfrm>
          <a:prstGeom prst="rect">
            <a:avLst/>
          </a:prstGeom>
        </p:spPr>
      </p:pic>
      <p:pic>
        <p:nvPicPr>
          <p:cNvPr id="3" name="Picture 2" descr="Inside-Out-2015-Movie-Anger-Angry-Emotion-Red-Boy-Fire-WallpapersByte-com-1366x7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923" y="1"/>
            <a:ext cx="12197953" cy="6858000"/>
          </a:xfrm>
          <a:prstGeom prst="rect">
            <a:avLst/>
          </a:prstGeom>
        </p:spPr>
      </p:pic>
      <p:sp>
        <p:nvSpPr>
          <p:cNvPr id="9" name="TextBox 8"/>
          <p:cNvSpPr txBox="1"/>
          <p:nvPr/>
        </p:nvSpPr>
        <p:spPr>
          <a:xfrm>
            <a:off x="459089" y="3733819"/>
            <a:ext cx="5958943" cy="2594557"/>
          </a:xfrm>
          <a:prstGeom prst="rect">
            <a:avLst/>
          </a:prstGeom>
          <a:noFill/>
        </p:spPr>
        <p:txBody>
          <a:bodyPr wrap="square" rtlCol="0">
            <a:spAutoFit/>
          </a:bodyPr>
          <a:lstStyle/>
          <a:p>
            <a:pPr algn="ctr">
              <a:lnSpc>
                <a:spcPct val="90000"/>
              </a:lnSpc>
            </a:pPr>
            <a:r>
              <a:rPr lang="en-US" sz="3600" b="1" dirty="0">
                <a:solidFill>
                  <a:srgbClr val="FFFFFF"/>
                </a:solidFill>
              </a:rPr>
              <a:t>Whoever is slow to anger is better than the mighty, </a:t>
            </a:r>
          </a:p>
          <a:p>
            <a:pPr algn="ctr">
              <a:lnSpc>
                <a:spcPct val="90000"/>
              </a:lnSpc>
            </a:pPr>
            <a:r>
              <a:rPr lang="en-US" sz="3600" b="1" dirty="0">
                <a:solidFill>
                  <a:srgbClr val="FFFFFF"/>
                </a:solidFill>
              </a:rPr>
              <a:t>and he who rules his spirit than he who takes a city.  </a:t>
            </a:r>
          </a:p>
          <a:p>
            <a:pPr algn="ctr">
              <a:lnSpc>
                <a:spcPct val="90000"/>
              </a:lnSpc>
            </a:pPr>
            <a:r>
              <a:rPr lang="en-US" sz="3600" b="1" dirty="0">
                <a:solidFill>
                  <a:srgbClr val="FFFFFF"/>
                </a:solidFill>
              </a:rPr>
              <a:t>Proverbs 16:32</a:t>
            </a:r>
            <a:endParaRPr lang="en-US" sz="3600" b="1" spc="-110" dirty="0">
              <a:solidFill>
                <a:srgbClr val="FFFFFF"/>
              </a:solidFill>
              <a:cs typeface="Century Gothic"/>
            </a:endParaRPr>
          </a:p>
        </p:txBody>
      </p:sp>
      <p:sp>
        <p:nvSpPr>
          <p:cNvPr id="13" name="TextBox 12"/>
          <p:cNvSpPr txBox="1"/>
          <p:nvPr/>
        </p:nvSpPr>
        <p:spPr>
          <a:xfrm>
            <a:off x="459089" y="698297"/>
            <a:ext cx="5958943" cy="2594557"/>
          </a:xfrm>
          <a:prstGeom prst="rect">
            <a:avLst/>
          </a:prstGeom>
          <a:noFill/>
        </p:spPr>
        <p:txBody>
          <a:bodyPr wrap="square" rtlCol="0">
            <a:spAutoFit/>
          </a:bodyPr>
          <a:lstStyle/>
          <a:p>
            <a:pPr algn="ctr">
              <a:lnSpc>
                <a:spcPct val="90000"/>
              </a:lnSpc>
            </a:pPr>
            <a:r>
              <a:rPr lang="en-US" sz="3600" b="1" dirty="0"/>
              <a:t>Whoever is slow to anger has great understanding, </a:t>
            </a:r>
          </a:p>
          <a:p>
            <a:pPr algn="ctr">
              <a:lnSpc>
                <a:spcPct val="90000"/>
              </a:lnSpc>
            </a:pPr>
            <a:r>
              <a:rPr lang="en-US" sz="3600" b="1" dirty="0"/>
              <a:t>but he who has a hasty temper exalts folly.  </a:t>
            </a:r>
          </a:p>
          <a:p>
            <a:pPr algn="ctr">
              <a:lnSpc>
                <a:spcPct val="90000"/>
              </a:lnSpc>
            </a:pPr>
            <a:r>
              <a:rPr lang="en-US" sz="3600" b="1" dirty="0"/>
              <a:t>Proverbs 14:29</a:t>
            </a:r>
            <a:endParaRPr lang="en-US" sz="3600" b="1" spc="-110" dirty="0">
              <a:cs typeface="Century Gothic"/>
            </a:endParaRPr>
          </a:p>
        </p:txBody>
      </p:sp>
    </p:spTree>
    <p:extLst>
      <p:ext uri="{BB962C8B-B14F-4D97-AF65-F5344CB8AC3E}">
        <p14:creationId xmlns:p14="http://schemas.microsoft.com/office/powerpoint/2010/main" val="9561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09600" y="457200"/>
            <a:ext cx="7772400" cy="457200"/>
          </a:xfrm>
        </p:spPr>
        <p:txBody>
          <a:bodyPr>
            <a:noAutofit/>
          </a:bodyPr>
          <a:lstStyle/>
          <a:p>
            <a:pPr eaLnBrk="1" hangingPunct="1"/>
            <a:r>
              <a:rPr lang="en-US" sz="4000" b="1" dirty="0">
                <a:solidFill>
                  <a:srgbClr val="FFFF00"/>
                </a:solidFill>
                <a:latin typeface="+mn-lt"/>
              </a:rPr>
              <a:t>Emotional Bank Account</a:t>
            </a:r>
          </a:p>
        </p:txBody>
      </p:sp>
      <p:sp>
        <p:nvSpPr>
          <p:cNvPr id="7171" name="Rectangle 3"/>
          <p:cNvSpPr>
            <a:spLocks noGrp="1" noChangeArrowheads="1"/>
          </p:cNvSpPr>
          <p:nvPr>
            <p:ph type="body" idx="1"/>
          </p:nvPr>
        </p:nvSpPr>
        <p:spPr>
          <a:xfrm>
            <a:off x="1066800" y="1219200"/>
            <a:ext cx="7543800" cy="990600"/>
          </a:xfrm>
        </p:spPr>
        <p:txBody>
          <a:bodyPr>
            <a:noAutofit/>
          </a:bodyPr>
          <a:lstStyle/>
          <a:p>
            <a:pPr marL="225425" indent="-225425" eaLnBrk="1" hangingPunct="1">
              <a:lnSpc>
                <a:spcPct val="90000"/>
              </a:lnSpc>
              <a:spcBef>
                <a:spcPts val="1200"/>
              </a:spcBef>
            </a:pPr>
            <a:r>
              <a:rPr lang="en-US" sz="2800" b="1" dirty="0"/>
              <a:t>Begins on neutral balance</a:t>
            </a:r>
          </a:p>
          <a:p>
            <a:pPr marL="225425" indent="-225425" eaLnBrk="1" hangingPunct="1">
              <a:lnSpc>
                <a:spcPct val="90000"/>
              </a:lnSpc>
              <a:spcBef>
                <a:spcPts val="1200"/>
              </a:spcBef>
            </a:pPr>
            <a:r>
              <a:rPr lang="en-US" sz="2800" b="1" dirty="0"/>
              <a:t>We make emotional deposits and withdrawals.</a:t>
            </a:r>
          </a:p>
        </p:txBody>
      </p:sp>
      <p:graphicFrame>
        <p:nvGraphicFramePr>
          <p:cNvPr id="16387" name="Chart 3"/>
          <p:cNvGraphicFramePr>
            <a:graphicFrameLocks/>
          </p:cNvGraphicFramePr>
          <p:nvPr>
            <p:extLst>
              <p:ext uri="{D42A27DB-BD31-4B8C-83A1-F6EECF244321}">
                <p14:modId xmlns:p14="http://schemas.microsoft.com/office/powerpoint/2010/main" val="1427588333"/>
              </p:ext>
            </p:extLst>
          </p:nvPr>
        </p:nvGraphicFramePr>
        <p:xfrm>
          <a:off x="457200" y="2286000"/>
          <a:ext cx="9144000" cy="2844800"/>
        </p:xfrm>
        <a:graphic>
          <a:graphicData uri="http://schemas.openxmlformats.org/presentationml/2006/ole">
            <mc:AlternateContent xmlns:mc="http://schemas.openxmlformats.org/markup-compatibility/2006">
              <mc:Choice xmlns:v="urn:schemas-microsoft-com:vml" Requires="v">
                <p:oleObj spid="_x0000_s1031" name="Chart" r:id="rId4" imgW="9144793" imgH="2847079" progId="Excel.Chart.8">
                  <p:embed/>
                </p:oleObj>
              </mc:Choice>
              <mc:Fallback>
                <p:oleObj name="Chart" r:id="rId4" imgW="9144793" imgH="284707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9144000"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 name="Rectangle 3"/>
          <p:cNvSpPr txBox="1">
            <a:spLocks noChangeArrowheads="1"/>
          </p:cNvSpPr>
          <p:nvPr/>
        </p:nvSpPr>
        <p:spPr bwMode="auto">
          <a:xfrm>
            <a:off x="1066800" y="5163230"/>
            <a:ext cx="7543800" cy="1600200"/>
          </a:xfrm>
          <a:prstGeom prst="rect">
            <a:avLst/>
          </a:prstGeom>
          <a:noFill/>
          <a:ln w="9525">
            <a:noFill/>
            <a:miter lim="800000"/>
            <a:headEnd/>
            <a:tailEnd/>
          </a:ln>
        </p:spPr>
        <p:txBody>
          <a:bodyPr/>
          <a:lstStyle/>
          <a:p>
            <a:pPr marL="225425" indent="-225425">
              <a:lnSpc>
                <a:spcPct val="90000"/>
              </a:lnSpc>
              <a:spcBef>
                <a:spcPts val="1200"/>
              </a:spcBef>
              <a:buFontTx/>
              <a:buChar char="•"/>
              <a:defRPr/>
            </a:pPr>
            <a:r>
              <a:rPr lang="en-US" sz="2800" b="1" kern="0" dirty="0">
                <a:ea typeface="+mn-ea"/>
                <a:cs typeface="+mn-cs"/>
              </a:rPr>
              <a:t>Emotional units are trust.</a:t>
            </a:r>
          </a:p>
          <a:p>
            <a:pPr marL="625475" lvl="1" indent="-225425">
              <a:lnSpc>
                <a:spcPct val="90000"/>
              </a:lnSpc>
              <a:spcBef>
                <a:spcPts val="1200"/>
              </a:spcBef>
              <a:buFontTx/>
              <a:buChar char="–"/>
              <a:defRPr/>
            </a:pPr>
            <a:r>
              <a:rPr lang="en-US" sz="2400" b="1" kern="0" dirty="0">
                <a:ea typeface="+mn-ea"/>
                <a:cs typeface="+mn-cs"/>
              </a:rPr>
              <a:t>Positive reserve builds tolerance &amp; good will</a:t>
            </a:r>
          </a:p>
          <a:p>
            <a:pPr marL="625475" lvl="1" indent="-225425">
              <a:lnSpc>
                <a:spcPct val="90000"/>
              </a:lnSpc>
              <a:spcBef>
                <a:spcPts val="1200"/>
              </a:spcBef>
              <a:buFontTx/>
              <a:buChar char="–"/>
              <a:defRPr/>
            </a:pPr>
            <a:r>
              <a:rPr lang="en-US" sz="2400" b="1" kern="0" dirty="0">
                <a:ea typeface="+mn-ea"/>
                <a:cs typeface="+mn-cs"/>
              </a:rPr>
              <a:t>Negative withdrawals deplete confidence</a:t>
            </a:r>
          </a:p>
        </p:txBody>
      </p:sp>
    </p:spTree>
    <p:extLst>
      <p:ext uri="{BB962C8B-B14F-4D97-AF65-F5344CB8AC3E}">
        <p14:creationId xmlns:p14="http://schemas.microsoft.com/office/powerpoint/2010/main" val="3788308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p:bldP spid="5"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4290" t="13879" r="-6" b="43853"/>
          <a:stretch/>
        </p:blipFill>
        <p:spPr>
          <a:xfrm>
            <a:off x="2" y="-27020"/>
            <a:ext cx="9157511" cy="6898530"/>
          </a:xfrm>
          <a:prstGeom prst="rect">
            <a:avLst/>
          </a:prstGeom>
        </p:spPr>
      </p:pic>
      <p:pic>
        <p:nvPicPr>
          <p:cNvPr id="10" name="Picture 9"/>
          <p:cNvPicPr>
            <a:picLocks noChangeAspect="1"/>
          </p:cNvPicPr>
          <p:nvPr/>
        </p:nvPicPr>
        <p:blipFill>
          <a:blip r:embed="rId2"/>
          <a:stretch>
            <a:fillRect/>
          </a:stretch>
        </p:blipFill>
        <p:spPr>
          <a:xfrm>
            <a:off x="2" y="3520626"/>
            <a:ext cx="3337372" cy="3337372"/>
          </a:xfrm>
          <a:prstGeom prst="rect">
            <a:avLst/>
          </a:prstGeom>
        </p:spPr>
      </p:pic>
      <p:sp>
        <p:nvSpPr>
          <p:cNvPr id="9" name="TextBox 8"/>
          <p:cNvSpPr txBox="1"/>
          <p:nvPr/>
        </p:nvSpPr>
        <p:spPr>
          <a:xfrm>
            <a:off x="2405071" y="617236"/>
            <a:ext cx="6188333" cy="5632312"/>
          </a:xfrm>
          <a:prstGeom prst="rect">
            <a:avLst/>
          </a:prstGeom>
          <a:noFill/>
        </p:spPr>
        <p:txBody>
          <a:bodyPr wrap="square" rtlCol="0">
            <a:spAutoFit/>
          </a:bodyPr>
          <a:lstStyle/>
          <a:p>
            <a:pPr algn="ctr"/>
            <a:r>
              <a:rPr lang="en-US" sz="3500" b="1" dirty="0">
                <a:solidFill>
                  <a:srgbClr val="000000"/>
                </a:solidFill>
              </a:rPr>
              <a:t>Come to terms quickly with your accuser while you are going with him to court, lest your accuser hand you over to the judge, and the judge to the guard, and you be put in prison. Truly, I say to you, you will never get out until you have paid the last penny.  </a:t>
            </a:r>
          </a:p>
          <a:p>
            <a:pPr algn="ctr"/>
            <a:r>
              <a:rPr lang="en-US" sz="3500" b="1" dirty="0">
                <a:solidFill>
                  <a:srgbClr val="000000"/>
                </a:solidFill>
              </a:rPr>
              <a:t>Matthew 5:25-26</a:t>
            </a:r>
            <a:endParaRPr lang="en-US" sz="3500" b="1" spc="-110" dirty="0">
              <a:solidFill>
                <a:srgbClr val="000000"/>
              </a:solidFill>
              <a:cs typeface="Century Gothic"/>
            </a:endParaRPr>
          </a:p>
        </p:txBody>
      </p:sp>
    </p:spTree>
    <p:extLst>
      <p:ext uri="{BB962C8B-B14F-4D97-AF65-F5344CB8AC3E}">
        <p14:creationId xmlns:p14="http://schemas.microsoft.com/office/powerpoint/2010/main" val="353637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4290" t="13879" r="-6" b="43853"/>
          <a:stretch/>
        </p:blipFill>
        <p:spPr>
          <a:xfrm>
            <a:off x="2" y="-27020"/>
            <a:ext cx="9157511" cy="6898530"/>
          </a:xfrm>
          <a:prstGeom prst="rect">
            <a:avLst/>
          </a:prstGeom>
        </p:spPr>
      </p:pic>
      <p:pic>
        <p:nvPicPr>
          <p:cNvPr id="10" name="Picture 9"/>
          <p:cNvPicPr>
            <a:picLocks noChangeAspect="1"/>
          </p:cNvPicPr>
          <p:nvPr/>
        </p:nvPicPr>
        <p:blipFill>
          <a:blip r:embed="rId2"/>
          <a:stretch>
            <a:fillRect/>
          </a:stretch>
        </p:blipFill>
        <p:spPr>
          <a:xfrm>
            <a:off x="2" y="3520626"/>
            <a:ext cx="3337372" cy="3337372"/>
          </a:xfrm>
          <a:prstGeom prst="rect">
            <a:avLst/>
          </a:prstGeom>
        </p:spPr>
      </p:pic>
      <p:sp>
        <p:nvSpPr>
          <p:cNvPr id="9" name="TextBox 8"/>
          <p:cNvSpPr txBox="1"/>
          <p:nvPr/>
        </p:nvSpPr>
        <p:spPr>
          <a:xfrm>
            <a:off x="2378048" y="157896"/>
            <a:ext cx="6309940" cy="6324808"/>
          </a:xfrm>
          <a:prstGeom prst="rect">
            <a:avLst/>
          </a:prstGeom>
          <a:noFill/>
        </p:spPr>
        <p:txBody>
          <a:bodyPr wrap="square" rtlCol="0">
            <a:spAutoFit/>
          </a:bodyPr>
          <a:lstStyle/>
          <a:p>
            <a:pPr algn="ctr"/>
            <a:r>
              <a:rPr lang="en-US" sz="3400" b="1" dirty="0">
                <a:solidFill>
                  <a:srgbClr val="000000"/>
                </a:solidFill>
              </a:rPr>
              <a:t>Be angry and do not sin; do not let the sun go down on your anger, and give no opportunity to the devil.  </a:t>
            </a:r>
          </a:p>
          <a:p>
            <a:pPr algn="ctr"/>
            <a:r>
              <a:rPr lang="en-US" sz="3400" b="1" dirty="0">
                <a:solidFill>
                  <a:srgbClr val="000000"/>
                </a:solidFill>
              </a:rPr>
              <a:t>Ephesians 4:26-27</a:t>
            </a:r>
          </a:p>
          <a:p>
            <a:pPr algn="ctr"/>
            <a:endParaRPr lang="en-US" sz="2000" b="1" dirty="0">
              <a:solidFill>
                <a:srgbClr val="000000"/>
              </a:solidFill>
            </a:endParaRPr>
          </a:p>
          <a:p>
            <a:pPr algn="ctr"/>
            <a:r>
              <a:rPr lang="en-US" sz="3400" b="1" dirty="0">
                <a:solidFill>
                  <a:srgbClr val="000000"/>
                </a:solidFill>
              </a:rPr>
              <a:t>Be angry and do not sin; </a:t>
            </a:r>
          </a:p>
          <a:p>
            <a:pPr algn="ctr"/>
            <a:r>
              <a:rPr lang="en-US" sz="3400" b="1" dirty="0">
                <a:solidFill>
                  <a:srgbClr val="000000"/>
                </a:solidFill>
              </a:rPr>
              <a:t>ponder in your own hearts on your beds, and be silent. </a:t>
            </a:r>
          </a:p>
          <a:p>
            <a:pPr algn="ctr"/>
            <a:r>
              <a:rPr lang="en-US" sz="3400" b="1" dirty="0">
                <a:solidFill>
                  <a:srgbClr val="000000"/>
                </a:solidFill>
              </a:rPr>
              <a:t>Offer right sacrifices, </a:t>
            </a:r>
          </a:p>
          <a:p>
            <a:pPr algn="ctr"/>
            <a:r>
              <a:rPr lang="en-US" sz="3400" b="1" dirty="0">
                <a:solidFill>
                  <a:srgbClr val="000000"/>
                </a:solidFill>
              </a:rPr>
              <a:t>and put your trust in the LORD.  </a:t>
            </a:r>
          </a:p>
          <a:p>
            <a:pPr algn="ctr"/>
            <a:r>
              <a:rPr lang="en-US" sz="3400" b="1" dirty="0">
                <a:solidFill>
                  <a:srgbClr val="000000"/>
                </a:solidFill>
              </a:rPr>
              <a:t>Psalm 4:4</a:t>
            </a:r>
            <a:endParaRPr lang="en-US" sz="3400" b="1" spc="-110" dirty="0">
              <a:solidFill>
                <a:srgbClr val="000000"/>
              </a:solidFill>
              <a:cs typeface="Century Gothic"/>
            </a:endParaRPr>
          </a:p>
        </p:txBody>
      </p:sp>
    </p:spTree>
    <p:extLst>
      <p:ext uri="{BB962C8B-B14F-4D97-AF65-F5344CB8AC3E}">
        <p14:creationId xmlns:p14="http://schemas.microsoft.com/office/powerpoint/2010/main" val="100773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fade">
                                      <p:cBhvr>
                                        <p:cTn id="10" dur="500"/>
                                        <p:tgtEl>
                                          <p:spTgt spid="9">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500"/>
                                        <p:tgtEl>
                                          <p:spTgt spid="9">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fade">
                                      <p:cBhvr>
                                        <p:cTn id="16" dur="500"/>
                                        <p:tgtEl>
                                          <p:spTgt spid="9">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fade">
                                      <p:cBhvr>
                                        <p:cTn id="19"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4290" t="13879" r="-6" b="43853"/>
          <a:stretch/>
        </p:blipFill>
        <p:spPr>
          <a:xfrm>
            <a:off x="2" y="-27020"/>
            <a:ext cx="9157511" cy="6898530"/>
          </a:xfrm>
          <a:prstGeom prst="rect">
            <a:avLst/>
          </a:prstGeom>
        </p:spPr>
      </p:pic>
      <p:pic>
        <p:nvPicPr>
          <p:cNvPr id="10" name="Picture 9"/>
          <p:cNvPicPr>
            <a:picLocks noChangeAspect="1"/>
          </p:cNvPicPr>
          <p:nvPr/>
        </p:nvPicPr>
        <p:blipFill>
          <a:blip r:embed="rId2"/>
          <a:stretch>
            <a:fillRect/>
          </a:stretch>
        </p:blipFill>
        <p:spPr>
          <a:xfrm>
            <a:off x="2" y="3520626"/>
            <a:ext cx="3337372" cy="3337372"/>
          </a:xfrm>
          <a:prstGeom prst="rect">
            <a:avLst/>
          </a:prstGeom>
        </p:spPr>
      </p:pic>
      <p:sp>
        <p:nvSpPr>
          <p:cNvPr id="9" name="TextBox 8"/>
          <p:cNvSpPr txBox="1"/>
          <p:nvPr/>
        </p:nvSpPr>
        <p:spPr>
          <a:xfrm>
            <a:off x="689092" y="725316"/>
            <a:ext cx="7796217" cy="3693318"/>
          </a:xfrm>
          <a:prstGeom prst="rect">
            <a:avLst/>
          </a:prstGeom>
          <a:noFill/>
        </p:spPr>
        <p:txBody>
          <a:bodyPr wrap="square" rtlCol="0">
            <a:spAutoFit/>
          </a:bodyPr>
          <a:lstStyle/>
          <a:p>
            <a:pPr algn="ctr"/>
            <a:r>
              <a:rPr lang="en-US" sz="4800" b="1" dirty="0">
                <a:solidFill>
                  <a:srgbClr val="000000"/>
                </a:solidFill>
              </a:rPr>
              <a:t>Don’t sweat the small stuff.</a:t>
            </a:r>
          </a:p>
          <a:p>
            <a:pPr algn="ctr"/>
            <a:endParaRPr lang="en-US" sz="2500" b="1" dirty="0">
              <a:solidFill>
                <a:srgbClr val="000000"/>
              </a:solidFill>
            </a:endParaRPr>
          </a:p>
          <a:p>
            <a:pPr algn="ctr"/>
            <a:endParaRPr lang="en-US" sz="2500" b="1" dirty="0">
              <a:solidFill>
                <a:srgbClr val="000000"/>
              </a:solidFill>
            </a:endParaRPr>
          </a:p>
          <a:p>
            <a:pPr algn="ctr"/>
            <a:r>
              <a:rPr lang="en-US" sz="3400" b="1" dirty="0">
                <a:solidFill>
                  <a:srgbClr val="000000"/>
                </a:solidFill>
              </a:rPr>
              <a:t>Starting a quarrel is like breaching a dam; </a:t>
            </a:r>
          </a:p>
          <a:p>
            <a:pPr algn="ctr"/>
            <a:r>
              <a:rPr lang="en-US" sz="3400" b="1" dirty="0">
                <a:solidFill>
                  <a:srgbClr val="000000"/>
                </a:solidFill>
              </a:rPr>
              <a:t>so drop the matter before a dispute breaks out.  </a:t>
            </a:r>
          </a:p>
          <a:p>
            <a:pPr algn="ctr"/>
            <a:r>
              <a:rPr lang="en-US" sz="3400" b="1" dirty="0">
                <a:solidFill>
                  <a:srgbClr val="000000"/>
                </a:solidFill>
              </a:rPr>
              <a:t>Proverbs 17:14</a:t>
            </a:r>
            <a:endParaRPr lang="en-US" sz="3400" b="1" spc="-110" dirty="0">
              <a:solidFill>
                <a:srgbClr val="000000"/>
              </a:solidFill>
              <a:cs typeface="Century Gothic"/>
            </a:endParaRPr>
          </a:p>
        </p:txBody>
      </p:sp>
      <p:cxnSp>
        <p:nvCxnSpPr>
          <p:cNvPr id="5" name="Straight Connector 4"/>
          <p:cNvCxnSpPr/>
          <p:nvPr/>
        </p:nvCxnSpPr>
        <p:spPr>
          <a:xfrm>
            <a:off x="1148489" y="1883666"/>
            <a:ext cx="68774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75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4290" t="13879" r="-6" b="43853"/>
          <a:stretch/>
        </p:blipFill>
        <p:spPr>
          <a:xfrm>
            <a:off x="2" y="-27020"/>
            <a:ext cx="9157511" cy="6898530"/>
          </a:xfrm>
          <a:prstGeom prst="rect">
            <a:avLst/>
          </a:prstGeom>
        </p:spPr>
      </p:pic>
      <p:pic>
        <p:nvPicPr>
          <p:cNvPr id="10" name="Picture 9"/>
          <p:cNvPicPr>
            <a:picLocks noChangeAspect="1"/>
          </p:cNvPicPr>
          <p:nvPr/>
        </p:nvPicPr>
        <p:blipFill>
          <a:blip r:embed="rId2"/>
          <a:stretch>
            <a:fillRect/>
          </a:stretch>
        </p:blipFill>
        <p:spPr>
          <a:xfrm>
            <a:off x="2" y="3520626"/>
            <a:ext cx="3337372" cy="3337372"/>
          </a:xfrm>
          <a:prstGeom prst="rect">
            <a:avLst/>
          </a:prstGeom>
        </p:spPr>
      </p:pic>
      <p:sp>
        <p:nvSpPr>
          <p:cNvPr id="9" name="TextBox 8"/>
          <p:cNvSpPr txBox="1"/>
          <p:nvPr/>
        </p:nvSpPr>
        <p:spPr>
          <a:xfrm>
            <a:off x="689092" y="725316"/>
            <a:ext cx="7796217" cy="3262432"/>
          </a:xfrm>
          <a:prstGeom prst="rect">
            <a:avLst/>
          </a:prstGeom>
          <a:noFill/>
        </p:spPr>
        <p:txBody>
          <a:bodyPr wrap="square" rtlCol="0">
            <a:spAutoFit/>
          </a:bodyPr>
          <a:lstStyle/>
          <a:p>
            <a:pPr algn="ctr"/>
            <a:r>
              <a:rPr lang="en-US" sz="4800" b="1" dirty="0">
                <a:solidFill>
                  <a:srgbClr val="000000"/>
                </a:solidFill>
              </a:rPr>
              <a:t>Listen, listen, listen!</a:t>
            </a:r>
          </a:p>
          <a:p>
            <a:pPr algn="ctr"/>
            <a:endParaRPr lang="en-US" sz="2500" b="1" dirty="0">
              <a:solidFill>
                <a:srgbClr val="000000"/>
              </a:solidFill>
            </a:endParaRPr>
          </a:p>
          <a:p>
            <a:pPr algn="ctr"/>
            <a:endParaRPr lang="en-US" sz="2500" b="1" dirty="0">
              <a:solidFill>
                <a:srgbClr val="000000"/>
              </a:solidFill>
            </a:endParaRPr>
          </a:p>
          <a:p>
            <a:pPr algn="ctr"/>
            <a:r>
              <a:rPr lang="en-US" sz="3600" b="1" dirty="0">
                <a:solidFill>
                  <a:srgbClr val="000000"/>
                </a:solidFill>
              </a:rPr>
              <a:t>He who answers before listening—</a:t>
            </a:r>
          </a:p>
          <a:p>
            <a:pPr algn="ctr"/>
            <a:r>
              <a:rPr lang="en-US" sz="3600" b="1" dirty="0">
                <a:solidFill>
                  <a:srgbClr val="000000"/>
                </a:solidFill>
              </a:rPr>
              <a:t>that is his folly and shame.  </a:t>
            </a:r>
          </a:p>
          <a:p>
            <a:pPr algn="ctr"/>
            <a:r>
              <a:rPr lang="en-US" sz="3600" b="1" dirty="0">
                <a:solidFill>
                  <a:srgbClr val="000000"/>
                </a:solidFill>
              </a:rPr>
              <a:t>Proverbs 18:13</a:t>
            </a:r>
            <a:endParaRPr lang="en-US" sz="3400" b="1" spc="-110" dirty="0">
              <a:solidFill>
                <a:srgbClr val="000000"/>
              </a:solidFill>
              <a:cs typeface="Century Gothic"/>
            </a:endParaRPr>
          </a:p>
        </p:txBody>
      </p:sp>
      <p:cxnSp>
        <p:nvCxnSpPr>
          <p:cNvPr id="5" name="Straight Connector 4"/>
          <p:cNvCxnSpPr/>
          <p:nvPr/>
        </p:nvCxnSpPr>
        <p:spPr>
          <a:xfrm>
            <a:off x="1148489" y="1883666"/>
            <a:ext cx="68774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49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4290" t="13879" r="-6" b="43853"/>
          <a:stretch/>
        </p:blipFill>
        <p:spPr>
          <a:xfrm>
            <a:off x="2" y="-27020"/>
            <a:ext cx="9157511" cy="6898530"/>
          </a:xfrm>
          <a:prstGeom prst="rect">
            <a:avLst/>
          </a:prstGeom>
        </p:spPr>
      </p:pic>
      <p:pic>
        <p:nvPicPr>
          <p:cNvPr id="10" name="Picture 9"/>
          <p:cNvPicPr>
            <a:picLocks noChangeAspect="1"/>
          </p:cNvPicPr>
          <p:nvPr/>
        </p:nvPicPr>
        <p:blipFill>
          <a:blip r:embed="rId2"/>
          <a:stretch>
            <a:fillRect/>
          </a:stretch>
        </p:blipFill>
        <p:spPr>
          <a:xfrm>
            <a:off x="2" y="3520626"/>
            <a:ext cx="3337372" cy="3337372"/>
          </a:xfrm>
          <a:prstGeom prst="rect">
            <a:avLst/>
          </a:prstGeom>
        </p:spPr>
      </p:pic>
      <p:sp>
        <p:nvSpPr>
          <p:cNvPr id="9" name="TextBox 8"/>
          <p:cNvSpPr txBox="1"/>
          <p:nvPr/>
        </p:nvSpPr>
        <p:spPr>
          <a:xfrm>
            <a:off x="689092" y="157896"/>
            <a:ext cx="7796217" cy="4407360"/>
          </a:xfrm>
          <a:prstGeom prst="rect">
            <a:avLst/>
          </a:prstGeom>
          <a:noFill/>
        </p:spPr>
        <p:txBody>
          <a:bodyPr wrap="square" rtlCol="0">
            <a:spAutoFit/>
          </a:bodyPr>
          <a:lstStyle/>
          <a:p>
            <a:pPr algn="ctr">
              <a:lnSpc>
                <a:spcPct val="90000"/>
              </a:lnSpc>
            </a:pPr>
            <a:r>
              <a:rPr lang="en-US" sz="4800" b="1" dirty="0">
                <a:solidFill>
                  <a:srgbClr val="000000"/>
                </a:solidFill>
              </a:rPr>
              <a:t>If you must speak, be careful what you say.</a:t>
            </a:r>
          </a:p>
          <a:p>
            <a:pPr algn="ctr"/>
            <a:endParaRPr lang="en-US" sz="2500" b="1" dirty="0">
              <a:solidFill>
                <a:srgbClr val="000000"/>
              </a:solidFill>
            </a:endParaRPr>
          </a:p>
          <a:p>
            <a:pPr algn="ctr"/>
            <a:endParaRPr lang="en-US" sz="2500" b="1" dirty="0">
              <a:solidFill>
                <a:srgbClr val="000000"/>
              </a:solidFill>
            </a:endParaRPr>
          </a:p>
          <a:p>
            <a:pPr algn="ctr"/>
            <a:r>
              <a:rPr lang="en-US" sz="3600" b="1" dirty="0">
                <a:solidFill>
                  <a:srgbClr val="000000"/>
                </a:solidFill>
              </a:rPr>
              <a:t>Reckless words pierce like a sword, </a:t>
            </a:r>
          </a:p>
          <a:p>
            <a:pPr algn="ctr"/>
            <a:r>
              <a:rPr lang="en-US" sz="3600" b="1" dirty="0">
                <a:solidFill>
                  <a:srgbClr val="000000"/>
                </a:solidFill>
              </a:rPr>
              <a:t>but the tongue of the wise brings healing.  </a:t>
            </a:r>
          </a:p>
          <a:p>
            <a:pPr algn="ctr"/>
            <a:r>
              <a:rPr lang="en-US" sz="3600" b="1" dirty="0">
                <a:solidFill>
                  <a:srgbClr val="000000"/>
                </a:solidFill>
              </a:rPr>
              <a:t>Proverbs 29:22</a:t>
            </a:r>
            <a:endParaRPr lang="en-US" sz="3400" b="1" spc="-110" dirty="0">
              <a:solidFill>
                <a:srgbClr val="000000"/>
              </a:solidFill>
              <a:cs typeface="Century Gothic"/>
            </a:endParaRPr>
          </a:p>
        </p:txBody>
      </p:sp>
      <p:cxnSp>
        <p:nvCxnSpPr>
          <p:cNvPr id="5" name="Straight Connector 4"/>
          <p:cNvCxnSpPr/>
          <p:nvPr/>
        </p:nvCxnSpPr>
        <p:spPr>
          <a:xfrm>
            <a:off x="1148489" y="1883666"/>
            <a:ext cx="68774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01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4290" t="13879" r="-6" b="43853"/>
          <a:stretch/>
        </p:blipFill>
        <p:spPr>
          <a:xfrm>
            <a:off x="2" y="-27020"/>
            <a:ext cx="9157511" cy="6898530"/>
          </a:xfrm>
          <a:prstGeom prst="rect">
            <a:avLst/>
          </a:prstGeom>
        </p:spPr>
      </p:pic>
      <p:pic>
        <p:nvPicPr>
          <p:cNvPr id="10" name="Picture 9"/>
          <p:cNvPicPr>
            <a:picLocks noChangeAspect="1"/>
          </p:cNvPicPr>
          <p:nvPr/>
        </p:nvPicPr>
        <p:blipFill>
          <a:blip r:embed="rId2"/>
          <a:stretch>
            <a:fillRect/>
          </a:stretch>
        </p:blipFill>
        <p:spPr>
          <a:xfrm>
            <a:off x="2" y="3520626"/>
            <a:ext cx="3337372" cy="3337372"/>
          </a:xfrm>
          <a:prstGeom prst="rect">
            <a:avLst/>
          </a:prstGeom>
        </p:spPr>
      </p:pic>
      <p:sp>
        <p:nvSpPr>
          <p:cNvPr id="9" name="TextBox 8"/>
          <p:cNvSpPr txBox="1"/>
          <p:nvPr/>
        </p:nvSpPr>
        <p:spPr>
          <a:xfrm>
            <a:off x="689092" y="157896"/>
            <a:ext cx="7796217" cy="3853363"/>
          </a:xfrm>
          <a:prstGeom prst="rect">
            <a:avLst/>
          </a:prstGeom>
          <a:noFill/>
        </p:spPr>
        <p:txBody>
          <a:bodyPr wrap="square" rtlCol="0">
            <a:spAutoFit/>
          </a:bodyPr>
          <a:lstStyle/>
          <a:p>
            <a:pPr algn="ctr">
              <a:lnSpc>
                <a:spcPct val="90000"/>
              </a:lnSpc>
            </a:pPr>
            <a:r>
              <a:rPr lang="en-US" sz="4800" b="1" dirty="0">
                <a:solidFill>
                  <a:srgbClr val="000000"/>
                </a:solidFill>
              </a:rPr>
              <a:t>If you must speak, be careful how you say it.</a:t>
            </a:r>
          </a:p>
          <a:p>
            <a:pPr algn="ctr"/>
            <a:endParaRPr lang="en-US" sz="2500" b="1" dirty="0">
              <a:solidFill>
                <a:srgbClr val="000000"/>
              </a:solidFill>
            </a:endParaRPr>
          </a:p>
          <a:p>
            <a:pPr algn="ctr"/>
            <a:endParaRPr lang="en-US" sz="2500" b="1" dirty="0">
              <a:solidFill>
                <a:srgbClr val="000000"/>
              </a:solidFill>
            </a:endParaRPr>
          </a:p>
          <a:p>
            <a:pPr algn="ctr"/>
            <a:r>
              <a:rPr lang="en-US" sz="3600" b="1" dirty="0">
                <a:solidFill>
                  <a:srgbClr val="000000"/>
                </a:solidFill>
              </a:rPr>
              <a:t>A gentle answer turns away wrath, </a:t>
            </a:r>
          </a:p>
          <a:p>
            <a:pPr algn="ctr"/>
            <a:r>
              <a:rPr lang="en-US" sz="3600" b="1" dirty="0">
                <a:solidFill>
                  <a:srgbClr val="000000"/>
                </a:solidFill>
              </a:rPr>
              <a:t>but a harsh word stirs up anger.  Proverbs 15:1</a:t>
            </a:r>
            <a:endParaRPr lang="en-US" sz="3400" b="1" spc="-110" dirty="0">
              <a:solidFill>
                <a:srgbClr val="000000"/>
              </a:solidFill>
              <a:cs typeface="Century Gothic"/>
            </a:endParaRPr>
          </a:p>
        </p:txBody>
      </p:sp>
      <p:cxnSp>
        <p:nvCxnSpPr>
          <p:cNvPr id="5" name="Straight Connector 4"/>
          <p:cNvCxnSpPr/>
          <p:nvPr/>
        </p:nvCxnSpPr>
        <p:spPr>
          <a:xfrm>
            <a:off x="1148489" y="1883666"/>
            <a:ext cx="68774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33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4290" t="13879" r="-6" b="43853"/>
          <a:stretch/>
        </p:blipFill>
        <p:spPr>
          <a:xfrm>
            <a:off x="2" y="-27020"/>
            <a:ext cx="9157511" cy="6898530"/>
          </a:xfrm>
          <a:prstGeom prst="rect">
            <a:avLst/>
          </a:prstGeom>
        </p:spPr>
      </p:pic>
      <p:pic>
        <p:nvPicPr>
          <p:cNvPr id="10" name="Picture 9"/>
          <p:cNvPicPr>
            <a:picLocks noChangeAspect="1"/>
          </p:cNvPicPr>
          <p:nvPr/>
        </p:nvPicPr>
        <p:blipFill>
          <a:blip r:embed="rId2"/>
          <a:stretch>
            <a:fillRect/>
          </a:stretch>
        </p:blipFill>
        <p:spPr>
          <a:xfrm>
            <a:off x="2" y="3520626"/>
            <a:ext cx="3337372" cy="3337372"/>
          </a:xfrm>
          <a:prstGeom prst="rect">
            <a:avLst/>
          </a:prstGeom>
        </p:spPr>
      </p:pic>
      <p:sp>
        <p:nvSpPr>
          <p:cNvPr id="9" name="TextBox 8"/>
          <p:cNvSpPr txBox="1"/>
          <p:nvPr/>
        </p:nvSpPr>
        <p:spPr>
          <a:xfrm>
            <a:off x="689092" y="738826"/>
            <a:ext cx="7796217" cy="3816429"/>
          </a:xfrm>
          <a:prstGeom prst="rect">
            <a:avLst/>
          </a:prstGeom>
          <a:noFill/>
        </p:spPr>
        <p:txBody>
          <a:bodyPr wrap="square" rtlCol="0">
            <a:spAutoFit/>
          </a:bodyPr>
          <a:lstStyle/>
          <a:p>
            <a:pPr algn="ctr"/>
            <a:r>
              <a:rPr lang="en-US" sz="4800" b="1" dirty="0">
                <a:solidFill>
                  <a:srgbClr val="000000"/>
                </a:solidFill>
              </a:rPr>
              <a:t>Watch your emotions.</a:t>
            </a:r>
          </a:p>
          <a:p>
            <a:pPr algn="ctr"/>
            <a:endParaRPr lang="en-US" sz="2500" b="1" dirty="0">
              <a:solidFill>
                <a:srgbClr val="000000"/>
              </a:solidFill>
            </a:endParaRPr>
          </a:p>
          <a:p>
            <a:pPr algn="ctr"/>
            <a:endParaRPr lang="en-US" sz="2500" b="1" dirty="0">
              <a:solidFill>
                <a:srgbClr val="000000"/>
              </a:solidFill>
            </a:endParaRPr>
          </a:p>
          <a:p>
            <a:pPr algn="ctr"/>
            <a:r>
              <a:rPr lang="en-US" sz="3600" b="1" dirty="0">
                <a:solidFill>
                  <a:srgbClr val="000000"/>
                </a:solidFill>
              </a:rPr>
              <a:t>A hot-tempered man stirs up dissension, </a:t>
            </a:r>
          </a:p>
          <a:p>
            <a:pPr algn="ctr"/>
            <a:r>
              <a:rPr lang="en-US" sz="3600" b="1" dirty="0">
                <a:solidFill>
                  <a:srgbClr val="000000"/>
                </a:solidFill>
              </a:rPr>
              <a:t>but a patient man calms a quarrel.  Proverbs 15:18</a:t>
            </a:r>
            <a:endParaRPr lang="en-US" sz="3400" b="1" spc="-110" dirty="0">
              <a:solidFill>
                <a:srgbClr val="000000"/>
              </a:solidFill>
              <a:cs typeface="Century Gothic"/>
            </a:endParaRPr>
          </a:p>
        </p:txBody>
      </p:sp>
      <p:cxnSp>
        <p:nvCxnSpPr>
          <p:cNvPr id="5" name="Straight Connector 4"/>
          <p:cNvCxnSpPr/>
          <p:nvPr/>
        </p:nvCxnSpPr>
        <p:spPr>
          <a:xfrm>
            <a:off x="1148489" y="1883666"/>
            <a:ext cx="68774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4290" t="13879" r="-6" b="43853"/>
          <a:stretch/>
        </p:blipFill>
        <p:spPr>
          <a:xfrm>
            <a:off x="2" y="-27020"/>
            <a:ext cx="9157511" cy="6898530"/>
          </a:xfrm>
          <a:prstGeom prst="rect">
            <a:avLst/>
          </a:prstGeom>
        </p:spPr>
      </p:pic>
      <p:pic>
        <p:nvPicPr>
          <p:cNvPr id="10" name="Picture 9"/>
          <p:cNvPicPr>
            <a:picLocks noChangeAspect="1"/>
          </p:cNvPicPr>
          <p:nvPr/>
        </p:nvPicPr>
        <p:blipFill>
          <a:blip r:embed="rId2"/>
          <a:stretch>
            <a:fillRect/>
          </a:stretch>
        </p:blipFill>
        <p:spPr>
          <a:xfrm>
            <a:off x="2" y="3520626"/>
            <a:ext cx="3337372" cy="3337372"/>
          </a:xfrm>
          <a:prstGeom prst="rect">
            <a:avLst/>
          </a:prstGeom>
        </p:spPr>
      </p:pic>
      <p:sp>
        <p:nvSpPr>
          <p:cNvPr id="9" name="TextBox 8"/>
          <p:cNvSpPr txBox="1"/>
          <p:nvPr/>
        </p:nvSpPr>
        <p:spPr>
          <a:xfrm>
            <a:off x="689092" y="738826"/>
            <a:ext cx="7796217" cy="3816429"/>
          </a:xfrm>
          <a:prstGeom prst="rect">
            <a:avLst/>
          </a:prstGeom>
          <a:noFill/>
        </p:spPr>
        <p:txBody>
          <a:bodyPr wrap="square" rtlCol="0">
            <a:spAutoFit/>
          </a:bodyPr>
          <a:lstStyle/>
          <a:p>
            <a:pPr algn="ctr"/>
            <a:r>
              <a:rPr lang="en-US" sz="4800" b="1" dirty="0">
                <a:solidFill>
                  <a:srgbClr val="000000"/>
                </a:solidFill>
              </a:rPr>
              <a:t>Wait on the Lord!</a:t>
            </a:r>
          </a:p>
          <a:p>
            <a:pPr algn="ctr"/>
            <a:endParaRPr lang="en-US" sz="2500" b="1" dirty="0">
              <a:solidFill>
                <a:srgbClr val="000000"/>
              </a:solidFill>
            </a:endParaRPr>
          </a:p>
          <a:p>
            <a:pPr algn="ctr"/>
            <a:endParaRPr lang="en-US" sz="2500" b="1" dirty="0">
              <a:solidFill>
                <a:srgbClr val="000000"/>
              </a:solidFill>
            </a:endParaRPr>
          </a:p>
          <a:p>
            <a:pPr algn="ctr"/>
            <a:r>
              <a:rPr lang="en-US" sz="3600" b="1" dirty="0">
                <a:solidFill>
                  <a:srgbClr val="000000"/>
                </a:solidFill>
              </a:rPr>
              <a:t>Do not say, “I will repay evil”; </a:t>
            </a:r>
          </a:p>
          <a:p>
            <a:pPr algn="ctr"/>
            <a:r>
              <a:rPr lang="en-US" sz="3600" b="1" dirty="0">
                <a:solidFill>
                  <a:srgbClr val="000000"/>
                </a:solidFill>
              </a:rPr>
              <a:t>Wait for the Lord, and he will deliver you.  </a:t>
            </a:r>
          </a:p>
          <a:p>
            <a:pPr algn="ctr"/>
            <a:r>
              <a:rPr lang="en-US" sz="3600" b="1" dirty="0">
                <a:solidFill>
                  <a:srgbClr val="000000"/>
                </a:solidFill>
              </a:rPr>
              <a:t>Proverbs 20:22</a:t>
            </a:r>
            <a:endParaRPr lang="en-US" sz="3400" b="1" spc="-110" dirty="0">
              <a:solidFill>
                <a:srgbClr val="000000"/>
              </a:solidFill>
              <a:cs typeface="Century Gothic"/>
            </a:endParaRPr>
          </a:p>
        </p:txBody>
      </p:sp>
      <p:cxnSp>
        <p:nvCxnSpPr>
          <p:cNvPr id="5" name="Straight Connector 4"/>
          <p:cNvCxnSpPr/>
          <p:nvPr/>
        </p:nvCxnSpPr>
        <p:spPr>
          <a:xfrm>
            <a:off x="1148489" y="1883666"/>
            <a:ext cx="68774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70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997075" y="1076325"/>
            <a:ext cx="1050925" cy="1897063"/>
            <a:chOff x="2608514" y="1401170"/>
            <a:chExt cx="1050610" cy="1897072"/>
          </a:xfrm>
        </p:grpSpPr>
        <p:sp>
          <p:nvSpPr>
            <p:cNvPr id="4" name="Smiley Face 3"/>
            <p:cNvSpPr/>
            <p:nvPr/>
          </p:nvSpPr>
          <p:spPr>
            <a:xfrm>
              <a:off x="2789435" y="1401170"/>
              <a:ext cx="669724" cy="609603"/>
            </a:xfrm>
            <a:prstGeom prst="smileyFace">
              <a:avLst/>
            </a:prstGeom>
            <a:solidFill>
              <a:srgbClr val="FFFFFF">
                <a:alpha val="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3124297" y="2010773"/>
              <a:ext cx="0" cy="6556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6660000">
              <a:off x="2875134" y="1887029"/>
              <a:ext cx="0" cy="5332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43342" y="2666414"/>
              <a:ext cx="209487" cy="63182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95766" y="2666414"/>
              <a:ext cx="228531" cy="60960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6660000">
              <a:off x="3392504" y="1887029"/>
              <a:ext cx="0" cy="5332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061"/>
          <p:cNvGrpSpPr>
            <a:grpSpLocks/>
          </p:cNvGrpSpPr>
          <p:nvPr/>
        </p:nvGrpSpPr>
        <p:grpSpPr bwMode="auto">
          <a:xfrm>
            <a:off x="5867400" y="1066800"/>
            <a:ext cx="1295400" cy="1906588"/>
            <a:chOff x="5257800" y="1331976"/>
            <a:chExt cx="1295400" cy="1906524"/>
          </a:xfrm>
        </p:grpSpPr>
        <p:sp>
          <p:nvSpPr>
            <p:cNvPr id="25" name="Smiley Face 24"/>
            <p:cNvSpPr/>
            <p:nvPr/>
          </p:nvSpPr>
          <p:spPr>
            <a:xfrm>
              <a:off x="5683250" y="1371663"/>
              <a:ext cx="669925" cy="609580"/>
            </a:xfrm>
            <a:prstGeom prst="smileyFace">
              <a:avLst/>
            </a:prstGeom>
            <a:solidFill>
              <a:srgbClr val="FFFFFF">
                <a:alpha val="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a:off x="6018213" y="1981242"/>
              <a:ext cx="9525" cy="53338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6660000">
              <a:off x="5768975" y="1857412"/>
              <a:ext cx="0" cy="533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37263" y="2438427"/>
              <a:ext cx="209550" cy="44924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789613" y="2438427"/>
              <a:ext cx="228600" cy="43813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4940000">
              <a:off x="6286500" y="1857412"/>
              <a:ext cx="0" cy="533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7400" y="2903548"/>
              <a:ext cx="0" cy="3349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60000" flipH="1">
              <a:off x="5768975" y="2890849"/>
              <a:ext cx="479425" cy="952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72200" y="2895612"/>
              <a:ext cx="0" cy="33495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2060"/>
            <p:cNvGrpSpPr>
              <a:grpSpLocks/>
            </p:cNvGrpSpPr>
            <p:nvPr/>
          </p:nvGrpSpPr>
          <p:grpSpPr bwMode="auto">
            <a:xfrm>
              <a:off x="5257800" y="1331976"/>
              <a:ext cx="1222245" cy="1258824"/>
              <a:chOff x="6324600" y="1499616"/>
              <a:chExt cx="1222245" cy="1258824"/>
            </a:xfrm>
          </p:grpSpPr>
          <p:grpSp>
            <p:nvGrpSpPr>
              <p:cNvPr id="8" name="Group 2059"/>
              <p:cNvGrpSpPr>
                <a:grpSpLocks/>
              </p:cNvGrpSpPr>
              <p:nvPr/>
            </p:nvGrpSpPr>
            <p:grpSpPr bwMode="auto">
              <a:xfrm>
                <a:off x="6778755" y="1524000"/>
                <a:ext cx="765045" cy="1234440"/>
                <a:chOff x="6778755" y="1524000"/>
                <a:chExt cx="765045" cy="1234440"/>
              </a:xfrm>
            </p:grpSpPr>
            <p:sp>
              <p:nvSpPr>
                <p:cNvPr id="50" name="Arc 49"/>
                <p:cNvSpPr/>
                <p:nvPr/>
              </p:nvSpPr>
              <p:spPr>
                <a:xfrm>
                  <a:off x="6778625" y="1523428"/>
                  <a:ext cx="765175" cy="1235034"/>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a:off x="6858000" y="1523428"/>
                  <a:ext cx="609600" cy="1235034"/>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Arc 51"/>
                <p:cNvSpPr/>
                <p:nvPr/>
              </p:nvSpPr>
              <p:spPr>
                <a:xfrm>
                  <a:off x="6934200" y="1523428"/>
                  <a:ext cx="609600" cy="1235034"/>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Arc 52"/>
                <p:cNvSpPr/>
                <p:nvPr/>
              </p:nvSpPr>
              <p:spPr>
                <a:xfrm>
                  <a:off x="6875463" y="1523428"/>
                  <a:ext cx="611187" cy="1235034"/>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Arc 53"/>
                <p:cNvSpPr/>
                <p:nvPr/>
              </p:nvSpPr>
              <p:spPr>
                <a:xfrm>
                  <a:off x="6911975" y="1523428"/>
                  <a:ext cx="611188" cy="1235034"/>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Arc 54"/>
                <p:cNvSpPr/>
                <p:nvPr/>
              </p:nvSpPr>
              <p:spPr>
                <a:xfrm>
                  <a:off x="6781800" y="1523428"/>
                  <a:ext cx="609600" cy="1235034"/>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Arc 55"/>
                <p:cNvSpPr/>
                <p:nvPr/>
              </p:nvSpPr>
              <p:spPr>
                <a:xfrm>
                  <a:off x="6821488" y="1523428"/>
                  <a:ext cx="609600" cy="1235034"/>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Arc 56"/>
                <p:cNvSpPr/>
                <p:nvPr/>
              </p:nvSpPr>
              <p:spPr>
                <a:xfrm>
                  <a:off x="6838950" y="1523428"/>
                  <a:ext cx="609600" cy="1235034"/>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 name="Group 58"/>
              <p:cNvGrpSpPr/>
              <p:nvPr/>
            </p:nvGrpSpPr>
            <p:grpSpPr>
              <a:xfrm>
                <a:off x="6324600" y="1524000"/>
                <a:ext cx="765045" cy="1234440"/>
                <a:chOff x="6778755" y="1524000"/>
                <a:chExt cx="765045" cy="1234440"/>
              </a:xfrm>
              <a:scene3d>
                <a:camera prst="orthographicFront">
                  <a:rot lat="0" lon="10800000" rev="0"/>
                </a:camera>
                <a:lightRig rig="threePt" dir="t"/>
              </a:scene3d>
            </p:grpSpPr>
            <p:sp>
              <p:nvSpPr>
                <p:cNvPr id="60" name="Arc 59"/>
                <p:cNvSpPr/>
                <p:nvPr/>
              </p:nvSpPr>
              <p:spPr>
                <a:xfrm>
                  <a:off x="6778755" y="1524000"/>
                  <a:ext cx="765045"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Arc 60"/>
                <p:cNvSpPr/>
                <p:nvPr/>
              </p:nvSpPr>
              <p:spPr>
                <a:xfrm>
                  <a:off x="6858000"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2" name="Arc 61"/>
                <p:cNvSpPr/>
                <p:nvPr/>
              </p:nvSpPr>
              <p:spPr>
                <a:xfrm>
                  <a:off x="6934200"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 name="Arc 62"/>
                <p:cNvSpPr/>
                <p:nvPr/>
              </p:nvSpPr>
              <p:spPr>
                <a:xfrm>
                  <a:off x="6876288"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 name="Arc 63"/>
                <p:cNvSpPr/>
                <p:nvPr/>
              </p:nvSpPr>
              <p:spPr>
                <a:xfrm>
                  <a:off x="6912864"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5" name="Arc 64"/>
                <p:cNvSpPr/>
                <p:nvPr/>
              </p:nvSpPr>
              <p:spPr>
                <a:xfrm>
                  <a:off x="6781800"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6" name="Arc 65"/>
                <p:cNvSpPr/>
                <p:nvPr/>
              </p:nvSpPr>
              <p:spPr>
                <a:xfrm>
                  <a:off x="6821424"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7" name="Arc 66"/>
                <p:cNvSpPr/>
                <p:nvPr/>
              </p:nvSpPr>
              <p:spPr>
                <a:xfrm>
                  <a:off x="6839712"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 name="Group 67"/>
              <p:cNvGrpSpPr/>
              <p:nvPr/>
            </p:nvGrpSpPr>
            <p:grpSpPr>
              <a:xfrm>
                <a:off x="6324600" y="1499616"/>
                <a:ext cx="765045" cy="1234440"/>
                <a:chOff x="6778755" y="1524000"/>
                <a:chExt cx="765045" cy="1234440"/>
              </a:xfrm>
              <a:scene3d>
                <a:camera prst="orthographicFront">
                  <a:rot lat="0" lon="10800000" rev="0"/>
                </a:camera>
                <a:lightRig rig="threePt" dir="t"/>
              </a:scene3d>
            </p:grpSpPr>
            <p:sp>
              <p:nvSpPr>
                <p:cNvPr id="69" name="Arc 68"/>
                <p:cNvSpPr/>
                <p:nvPr/>
              </p:nvSpPr>
              <p:spPr>
                <a:xfrm>
                  <a:off x="6778755" y="1524000"/>
                  <a:ext cx="765045"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0" name="Arc 69"/>
                <p:cNvSpPr/>
                <p:nvPr/>
              </p:nvSpPr>
              <p:spPr>
                <a:xfrm>
                  <a:off x="6858000"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 name="Arc 70"/>
                <p:cNvSpPr/>
                <p:nvPr/>
              </p:nvSpPr>
              <p:spPr>
                <a:xfrm>
                  <a:off x="6934200"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2" name="Arc 71"/>
                <p:cNvSpPr/>
                <p:nvPr/>
              </p:nvSpPr>
              <p:spPr>
                <a:xfrm>
                  <a:off x="6876288"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Arc 72"/>
                <p:cNvSpPr/>
                <p:nvPr/>
              </p:nvSpPr>
              <p:spPr>
                <a:xfrm>
                  <a:off x="6912864"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Arc 73"/>
                <p:cNvSpPr/>
                <p:nvPr/>
              </p:nvSpPr>
              <p:spPr>
                <a:xfrm>
                  <a:off x="6781800"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Arc 74"/>
                <p:cNvSpPr/>
                <p:nvPr/>
              </p:nvSpPr>
              <p:spPr>
                <a:xfrm>
                  <a:off x="6821424"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6" name="Arc 75"/>
                <p:cNvSpPr/>
                <p:nvPr/>
              </p:nvSpPr>
              <p:spPr>
                <a:xfrm>
                  <a:off x="6839712"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4" name="Group 76"/>
              <p:cNvGrpSpPr/>
              <p:nvPr/>
            </p:nvGrpSpPr>
            <p:grpSpPr>
              <a:xfrm>
                <a:off x="6781800" y="1508760"/>
                <a:ext cx="765045" cy="1234440"/>
                <a:chOff x="6778755" y="1524000"/>
                <a:chExt cx="765045" cy="1234440"/>
              </a:xfrm>
              <a:scene3d>
                <a:camera prst="orthographicFront">
                  <a:rot lat="0" lon="0" rev="0"/>
                </a:camera>
                <a:lightRig rig="threePt" dir="t"/>
              </a:scene3d>
            </p:grpSpPr>
            <p:sp>
              <p:nvSpPr>
                <p:cNvPr id="78" name="Arc 77"/>
                <p:cNvSpPr/>
                <p:nvPr/>
              </p:nvSpPr>
              <p:spPr>
                <a:xfrm>
                  <a:off x="6778755" y="1524000"/>
                  <a:ext cx="765045"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9" name="Arc 78"/>
                <p:cNvSpPr/>
                <p:nvPr/>
              </p:nvSpPr>
              <p:spPr>
                <a:xfrm>
                  <a:off x="6858000"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Arc 79"/>
                <p:cNvSpPr/>
                <p:nvPr/>
              </p:nvSpPr>
              <p:spPr>
                <a:xfrm>
                  <a:off x="6934200"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1" name="Arc 80"/>
                <p:cNvSpPr/>
                <p:nvPr/>
              </p:nvSpPr>
              <p:spPr>
                <a:xfrm>
                  <a:off x="6876288"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 name="Arc 81"/>
                <p:cNvSpPr/>
                <p:nvPr/>
              </p:nvSpPr>
              <p:spPr>
                <a:xfrm>
                  <a:off x="6912864"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Arc 82"/>
                <p:cNvSpPr/>
                <p:nvPr/>
              </p:nvSpPr>
              <p:spPr>
                <a:xfrm>
                  <a:off x="6781800"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4" name="Arc 83"/>
                <p:cNvSpPr/>
                <p:nvPr/>
              </p:nvSpPr>
              <p:spPr>
                <a:xfrm>
                  <a:off x="6821424"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5" name="Arc 84"/>
                <p:cNvSpPr/>
                <p:nvPr/>
              </p:nvSpPr>
              <p:spPr>
                <a:xfrm>
                  <a:off x="6839712" y="1524000"/>
                  <a:ext cx="609600" cy="123444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spTree>
    <p:extLst>
      <p:ext uri="{BB962C8B-B14F-4D97-AF65-F5344CB8AC3E}">
        <p14:creationId xmlns:p14="http://schemas.microsoft.com/office/powerpoint/2010/main" val="355698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100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26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997075" y="1076325"/>
            <a:ext cx="1050925" cy="1897063"/>
            <a:chOff x="2608514" y="1401170"/>
            <a:chExt cx="1050610" cy="1897072"/>
          </a:xfrm>
        </p:grpSpPr>
        <p:sp>
          <p:nvSpPr>
            <p:cNvPr id="4" name="Smiley Face 3"/>
            <p:cNvSpPr/>
            <p:nvPr/>
          </p:nvSpPr>
          <p:spPr>
            <a:xfrm>
              <a:off x="2789435" y="1401170"/>
              <a:ext cx="669724" cy="609603"/>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3124297" y="2010773"/>
              <a:ext cx="0" cy="65564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6660000">
              <a:off x="2875134" y="1887029"/>
              <a:ext cx="0" cy="53324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43342" y="2666414"/>
              <a:ext cx="209487" cy="631828"/>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95766" y="2666414"/>
              <a:ext cx="228531" cy="609603"/>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6660000">
              <a:off x="3392504" y="1887029"/>
              <a:ext cx="0" cy="53324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 name="Group 2061"/>
          <p:cNvGrpSpPr>
            <a:grpSpLocks/>
          </p:cNvGrpSpPr>
          <p:nvPr/>
        </p:nvGrpSpPr>
        <p:grpSpPr bwMode="auto">
          <a:xfrm>
            <a:off x="5867400" y="1066800"/>
            <a:ext cx="1295400" cy="1906588"/>
            <a:chOff x="5257800" y="1331976"/>
            <a:chExt cx="1295400" cy="1906524"/>
          </a:xfrm>
        </p:grpSpPr>
        <p:sp>
          <p:nvSpPr>
            <p:cNvPr id="25" name="Smiley Face 24"/>
            <p:cNvSpPr/>
            <p:nvPr/>
          </p:nvSpPr>
          <p:spPr>
            <a:xfrm>
              <a:off x="5683250" y="1371663"/>
              <a:ext cx="669925" cy="609580"/>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a:off x="6018213" y="1981242"/>
              <a:ext cx="9525" cy="53338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6660000">
              <a:off x="5768975"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37263" y="2438427"/>
              <a:ext cx="209550" cy="4492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789613" y="2438427"/>
              <a:ext cx="228600" cy="43813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4940000">
              <a:off x="6286500"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7400" y="2903548"/>
              <a:ext cx="0" cy="33495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60000" flipH="1">
              <a:off x="5768975" y="2890849"/>
              <a:ext cx="479425" cy="952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72200" y="2895612"/>
              <a:ext cx="0" cy="33495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6" name="Group 2060"/>
            <p:cNvGrpSpPr>
              <a:grpSpLocks/>
            </p:cNvGrpSpPr>
            <p:nvPr/>
          </p:nvGrpSpPr>
          <p:grpSpPr bwMode="auto">
            <a:xfrm>
              <a:off x="5257800" y="1331976"/>
              <a:ext cx="1222245" cy="1258824"/>
              <a:chOff x="6324600" y="1499616"/>
              <a:chExt cx="1222245" cy="1258824"/>
            </a:xfrm>
          </p:grpSpPr>
          <p:grpSp>
            <p:nvGrpSpPr>
              <p:cNvPr id="8" name="Group 2059"/>
              <p:cNvGrpSpPr>
                <a:grpSpLocks/>
              </p:cNvGrpSpPr>
              <p:nvPr/>
            </p:nvGrpSpPr>
            <p:grpSpPr bwMode="auto">
              <a:xfrm>
                <a:off x="6778755" y="1524000"/>
                <a:ext cx="765045" cy="1234440"/>
                <a:chOff x="6778755" y="1524000"/>
                <a:chExt cx="765045" cy="1234440"/>
              </a:xfrm>
            </p:grpSpPr>
            <p:sp>
              <p:nvSpPr>
                <p:cNvPr id="50" name="Arc 49"/>
                <p:cNvSpPr/>
                <p:nvPr/>
              </p:nvSpPr>
              <p:spPr>
                <a:xfrm>
                  <a:off x="6778625" y="1523428"/>
                  <a:ext cx="765175"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a:off x="68580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Arc 51"/>
                <p:cNvSpPr/>
                <p:nvPr/>
              </p:nvSpPr>
              <p:spPr>
                <a:xfrm>
                  <a:off x="69342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Arc 52"/>
                <p:cNvSpPr/>
                <p:nvPr/>
              </p:nvSpPr>
              <p:spPr>
                <a:xfrm>
                  <a:off x="6875463" y="1523428"/>
                  <a:ext cx="611187"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Arc 53"/>
                <p:cNvSpPr/>
                <p:nvPr/>
              </p:nvSpPr>
              <p:spPr>
                <a:xfrm>
                  <a:off x="6911975" y="1523428"/>
                  <a:ext cx="611188"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Arc 54"/>
                <p:cNvSpPr/>
                <p:nvPr/>
              </p:nvSpPr>
              <p:spPr>
                <a:xfrm>
                  <a:off x="67818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Arc 55"/>
                <p:cNvSpPr/>
                <p:nvPr/>
              </p:nvSpPr>
              <p:spPr>
                <a:xfrm>
                  <a:off x="6821488"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Arc 56"/>
                <p:cNvSpPr/>
                <p:nvPr/>
              </p:nvSpPr>
              <p:spPr>
                <a:xfrm>
                  <a:off x="683895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 name="Group 58"/>
              <p:cNvGrpSpPr/>
              <p:nvPr/>
            </p:nvGrpSpPr>
            <p:grpSpPr>
              <a:xfrm>
                <a:off x="6324600" y="1524000"/>
                <a:ext cx="765045" cy="1234440"/>
                <a:chOff x="6778755" y="1524000"/>
                <a:chExt cx="765045" cy="1234440"/>
              </a:xfrm>
              <a:scene3d>
                <a:camera prst="orthographicFront">
                  <a:rot lat="0" lon="10800000" rev="0"/>
                </a:camera>
                <a:lightRig rig="threePt" dir="t"/>
              </a:scene3d>
            </p:grpSpPr>
            <p:sp>
              <p:nvSpPr>
                <p:cNvPr id="60" name="Arc 59"/>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Arc 60"/>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2" name="Arc 61"/>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 name="Arc 62"/>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 name="Arc 63"/>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5" name="Arc 64"/>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6" name="Arc 65"/>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7" name="Arc 66"/>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 name="Group 67"/>
              <p:cNvGrpSpPr/>
              <p:nvPr/>
            </p:nvGrpSpPr>
            <p:grpSpPr>
              <a:xfrm>
                <a:off x="6324600" y="1499616"/>
                <a:ext cx="765045" cy="1234440"/>
                <a:chOff x="6778755" y="1524000"/>
                <a:chExt cx="765045" cy="1234440"/>
              </a:xfrm>
              <a:scene3d>
                <a:camera prst="orthographicFront">
                  <a:rot lat="0" lon="10800000" rev="0"/>
                </a:camera>
                <a:lightRig rig="threePt" dir="t"/>
              </a:scene3d>
            </p:grpSpPr>
            <p:sp>
              <p:nvSpPr>
                <p:cNvPr id="69" name="Arc 68"/>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0" name="Arc 69"/>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 name="Arc 70"/>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2" name="Arc 71"/>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Arc 72"/>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Arc 73"/>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Arc 74"/>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6" name="Arc 75"/>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4" name="Group 76"/>
              <p:cNvGrpSpPr/>
              <p:nvPr/>
            </p:nvGrpSpPr>
            <p:grpSpPr>
              <a:xfrm>
                <a:off x="6781800" y="1508760"/>
                <a:ext cx="765045" cy="1234440"/>
                <a:chOff x="6778755" y="1524000"/>
                <a:chExt cx="765045" cy="1234440"/>
              </a:xfrm>
              <a:scene3d>
                <a:camera prst="orthographicFront">
                  <a:rot lat="0" lon="0" rev="0"/>
                </a:camera>
                <a:lightRig rig="threePt" dir="t"/>
              </a:scene3d>
            </p:grpSpPr>
            <p:sp>
              <p:nvSpPr>
                <p:cNvPr id="78" name="Arc 77"/>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9" name="Arc 78"/>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Arc 79"/>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1" name="Arc 80"/>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 name="Arc 81"/>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Arc 82"/>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4" name="Arc 83"/>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5" name="Arc 84"/>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sp>
        <p:nvSpPr>
          <p:cNvPr id="2063" name="Rounded Rectangle 2062"/>
          <p:cNvSpPr/>
          <p:nvPr/>
        </p:nvSpPr>
        <p:spPr>
          <a:xfrm>
            <a:off x="3124200" y="2286000"/>
            <a:ext cx="2971800" cy="30480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Title 1"/>
          <p:cNvSpPr>
            <a:spLocks noGrp="1"/>
          </p:cNvSpPr>
          <p:nvPr>
            <p:ph type="ctrTitle"/>
          </p:nvPr>
        </p:nvSpPr>
        <p:spPr>
          <a:xfrm>
            <a:off x="3124200" y="4168775"/>
            <a:ext cx="2971800" cy="1470025"/>
          </a:xfrm>
          <a:ln>
            <a:noFill/>
          </a:ln>
        </p:spPr>
        <p:txBody>
          <a:bodyPr/>
          <a:lstStyle/>
          <a:p>
            <a:r>
              <a:rPr lang="en-US" sz="3600" b="1" dirty="0">
                <a:solidFill>
                  <a:srgbClr val="FFFF00"/>
                </a:solidFill>
                <a:latin typeface="+mn-lt"/>
              </a:rPr>
              <a:t>One Flesh</a:t>
            </a:r>
          </a:p>
        </p:txBody>
      </p:sp>
    </p:spTree>
    <p:extLst>
      <p:ext uri="{BB962C8B-B14F-4D97-AF65-F5344CB8AC3E}">
        <p14:creationId xmlns:p14="http://schemas.microsoft.com/office/powerpoint/2010/main" val="11183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4444E-6 4.13506E-6 L 0.17413 0.20467 " pathEditMode="relative" rAng="0" ptsTypes="AA">
                                      <p:cBhvr>
                                        <p:cTn id="6" dur="1000" fill="hold"/>
                                        <p:tgtEl>
                                          <p:spTgt spid="2"/>
                                        </p:tgtEl>
                                        <p:attrNameLst>
                                          <p:attrName>ppt_x</p:attrName>
                                          <p:attrName>ppt_y</p:attrName>
                                        </p:attrNameLst>
                                      </p:cBhvr>
                                      <p:rCtr x="8698" y="10222"/>
                                    </p:animMotion>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0 -2.0629E-6 L -0.1625 0.20537 " pathEditMode="relative" rAng="0" ptsTypes="AA">
                                      <p:cBhvr>
                                        <p:cTn id="9" dur="1000" fill="hold"/>
                                        <p:tgtEl>
                                          <p:spTgt spid="3"/>
                                        </p:tgtEl>
                                        <p:attrNameLst>
                                          <p:attrName>ppt_x</p:attrName>
                                          <p:attrName>ppt_y</p:attrName>
                                        </p:attrNameLst>
                                      </p:cBhvr>
                                      <p:rCtr x="-8125" y="10268"/>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063"/>
                                        </p:tgtEl>
                                        <p:attrNameLst>
                                          <p:attrName>style.visibility</p:attrName>
                                        </p:attrNameLst>
                                      </p:cBhvr>
                                      <p:to>
                                        <p:strVal val="visible"/>
                                      </p:to>
                                    </p:se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3554413" y="2479675"/>
            <a:ext cx="1049337" cy="1898650"/>
            <a:chOff x="2608514" y="1401170"/>
            <a:chExt cx="1050610" cy="1897072"/>
          </a:xfrm>
        </p:grpSpPr>
        <p:sp>
          <p:nvSpPr>
            <p:cNvPr id="4" name="Smiley Face 3"/>
            <p:cNvSpPr/>
            <p:nvPr/>
          </p:nvSpPr>
          <p:spPr>
            <a:xfrm>
              <a:off x="2789709" y="1401170"/>
              <a:ext cx="669148" cy="609093"/>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7" name="Straight Connector 6"/>
            <p:cNvCxnSpPr/>
            <p:nvPr/>
          </p:nvCxnSpPr>
          <p:spPr>
            <a:xfrm>
              <a:off x="3123488" y="2010263"/>
              <a:ext cx="0" cy="656679"/>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6660000">
              <a:off x="2875538" y="1885996"/>
              <a:ext cx="0" cy="5340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44150" y="2666942"/>
              <a:ext cx="208215" cy="6313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96200" y="2666942"/>
              <a:ext cx="227288" cy="609093"/>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6660000">
              <a:off x="3392100" y="1885996"/>
              <a:ext cx="0" cy="5340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 name="Group 2061"/>
          <p:cNvGrpSpPr>
            <a:grpSpLocks/>
          </p:cNvGrpSpPr>
          <p:nvPr/>
        </p:nvGrpSpPr>
        <p:grpSpPr bwMode="auto">
          <a:xfrm>
            <a:off x="4343400" y="2465388"/>
            <a:ext cx="1295400" cy="1906587"/>
            <a:chOff x="5257800" y="1331976"/>
            <a:chExt cx="1295400" cy="1906524"/>
          </a:xfrm>
        </p:grpSpPr>
        <p:sp>
          <p:nvSpPr>
            <p:cNvPr id="25" name="Smiley Face 24"/>
            <p:cNvSpPr/>
            <p:nvPr/>
          </p:nvSpPr>
          <p:spPr>
            <a:xfrm>
              <a:off x="5683250" y="1371662"/>
              <a:ext cx="669925" cy="609580"/>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6" name="Straight Connector 25"/>
            <p:cNvCxnSpPr/>
            <p:nvPr/>
          </p:nvCxnSpPr>
          <p:spPr>
            <a:xfrm>
              <a:off x="6018213" y="1981242"/>
              <a:ext cx="9525" cy="53338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6660000">
              <a:off x="5768975"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37263" y="2438426"/>
              <a:ext cx="209550" cy="449248"/>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789613" y="2438426"/>
              <a:ext cx="228600" cy="438136"/>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4940000">
              <a:off x="6286500"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7400" y="2903549"/>
              <a:ext cx="0" cy="33495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60000" flipH="1">
              <a:off x="5768975" y="2890849"/>
              <a:ext cx="479425" cy="952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72200" y="2895611"/>
              <a:ext cx="0" cy="33495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6" name="Group 2060"/>
            <p:cNvGrpSpPr>
              <a:grpSpLocks/>
            </p:cNvGrpSpPr>
            <p:nvPr/>
          </p:nvGrpSpPr>
          <p:grpSpPr bwMode="auto">
            <a:xfrm>
              <a:off x="5257800" y="1331976"/>
              <a:ext cx="1222245" cy="1258824"/>
              <a:chOff x="6324600" y="1499616"/>
              <a:chExt cx="1222245" cy="1258824"/>
            </a:xfrm>
          </p:grpSpPr>
          <p:grpSp>
            <p:nvGrpSpPr>
              <p:cNvPr id="8" name="Group 2059"/>
              <p:cNvGrpSpPr>
                <a:grpSpLocks/>
              </p:cNvGrpSpPr>
              <p:nvPr/>
            </p:nvGrpSpPr>
            <p:grpSpPr bwMode="auto">
              <a:xfrm>
                <a:off x="6778755" y="1524000"/>
                <a:ext cx="765045" cy="1234440"/>
                <a:chOff x="6778755" y="1524000"/>
                <a:chExt cx="765045" cy="1234440"/>
              </a:xfrm>
            </p:grpSpPr>
            <p:sp>
              <p:nvSpPr>
                <p:cNvPr id="50" name="Arc 49"/>
                <p:cNvSpPr/>
                <p:nvPr/>
              </p:nvSpPr>
              <p:spPr>
                <a:xfrm>
                  <a:off x="6778625" y="1523427"/>
                  <a:ext cx="765175"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1" name="Arc 50"/>
                <p:cNvSpPr/>
                <p:nvPr/>
              </p:nvSpPr>
              <p:spPr>
                <a:xfrm>
                  <a:off x="685800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2" name="Arc 51"/>
                <p:cNvSpPr/>
                <p:nvPr/>
              </p:nvSpPr>
              <p:spPr>
                <a:xfrm>
                  <a:off x="693420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3" name="Arc 52"/>
                <p:cNvSpPr/>
                <p:nvPr/>
              </p:nvSpPr>
              <p:spPr>
                <a:xfrm>
                  <a:off x="6875463" y="1523427"/>
                  <a:ext cx="611187"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4" name="Arc 53"/>
                <p:cNvSpPr/>
                <p:nvPr/>
              </p:nvSpPr>
              <p:spPr>
                <a:xfrm>
                  <a:off x="6911975" y="1523427"/>
                  <a:ext cx="611188"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5" name="Arc 54"/>
                <p:cNvSpPr/>
                <p:nvPr/>
              </p:nvSpPr>
              <p:spPr>
                <a:xfrm>
                  <a:off x="678180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6" name="Arc 55"/>
                <p:cNvSpPr/>
                <p:nvPr/>
              </p:nvSpPr>
              <p:spPr>
                <a:xfrm>
                  <a:off x="6821488"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7" name="Arc 56"/>
                <p:cNvSpPr/>
                <p:nvPr/>
              </p:nvSpPr>
              <p:spPr>
                <a:xfrm>
                  <a:off x="683895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nvGrpSpPr>
              <p:cNvPr id="9" name="Group 58"/>
              <p:cNvGrpSpPr/>
              <p:nvPr/>
            </p:nvGrpSpPr>
            <p:grpSpPr>
              <a:xfrm>
                <a:off x="6324600" y="1524000"/>
                <a:ext cx="765045" cy="1234440"/>
                <a:chOff x="6778755" y="1524000"/>
                <a:chExt cx="765045" cy="1234440"/>
              </a:xfrm>
              <a:scene3d>
                <a:camera prst="orthographicFront">
                  <a:rot lat="0" lon="10800000" rev="0"/>
                </a:camera>
                <a:lightRig rig="threePt" dir="t"/>
              </a:scene3d>
            </p:grpSpPr>
            <p:sp>
              <p:nvSpPr>
                <p:cNvPr id="60" name="Arc 59"/>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1" name="Arc 60"/>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2" name="Arc 61"/>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3" name="Arc 62"/>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4" name="Arc 63"/>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5" name="Arc 64"/>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6" name="Arc 65"/>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7" name="Arc 66"/>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nvGrpSpPr>
              <p:cNvPr id="13" name="Group 67"/>
              <p:cNvGrpSpPr/>
              <p:nvPr/>
            </p:nvGrpSpPr>
            <p:grpSpPr>
              <a:xfrm>
                <a:off x="6324600" y="1499616"/>
                <a:ext cx="765045" cy="1234440"/>
                <a:chOff x="6778755" y="1524000"/>
                <a:chExt cx="765045" cy="1234440"/>
              </a:xfrm>
              <a:scene3d>
                <a:camera prst="orthographicFront">
                  <a:rot lat="0" lon="10800000" rev="0"/>
                </a:camera>
                <a:lightRig rig="threePt" dir="t"/>
              </a:scene3d>
            </p:grpSpPr>
            <p:sp>
              <p:nvSpPr>
                <p:cNvPr id="69" name="Arc 68"/>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0" name="Arc 69"/>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1" name="Arc 70"/>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2" name="Arc 71"/>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3" name="Arc 72"/>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4" name="Arc 73"/>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5" name="Arc 74"/>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6" name="Arc 75"/>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nvGrpSpPr>
              <p:cNvPr id="14" name="Group 76"/>
              <p:cNvGrpSpPr/>
              <p:nvPr/>
            </p:nvGrpSpPr>
            <p:grpSpPr>
              <a:xfrm>
                <a:off x="6781800" y="1508760"/>
                <a:ext cx="765045" cy="1234440"/>
                <a:chOff x="6778755" y="1524000"/>
                <a:chExt cx="765045" cy="1234440"/>
              </a:xfrm>
              <a:scene3d>
                <a:camera prst="orthographicFront">
                  <a:rot lat="0" lon="0" rev="0"/>
                </a:camera>
                <a:lightRig rig="threePt" dir="t"/>
              </a:scene3d>
            </p:grpSpPr>
            <p:sp>
              <p:nvSpPr>
                <p:cNvPr id="78" name="Arc 77"/>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9" name="Arc 78"/>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0" name="Arc 79"/>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1" name="Arc 80"/>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2" name="Arc 81"/>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3" name="Arc 82"/>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4" name="Arc 83"/>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5" name="Arc 84"/>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grpSp>
      <p:sp>
        <p:nvSpPr>
          <p:cNvPr id="2063" name="Rounded Rectangle 2062"/>
          <p:cNvSpPr/>
          <p:nvPr/>
        </p:nvSpPr>
        <p:spPr>
          <a:xfrm>
            <a:off x="3124200" y="2286000"/>
            <a:ext cx="2971800" cy="30480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9" name="Title 1"/>
          <p:cNvSpPr>
            <a:spLocks noGrp="1"/>
          </p:cNvSpPr>
          <p:nvPr>
            <p:ph type="ctrTitle"/>
          </p:nvPr>
        </p:nvSpPr>
        <p:spPr>
          <a:xfrm>
            <a:off x="3124200" y="4168775"/>
            <a:ext cx="2971800" cy="1470025"/>
          </a:xfrm>
          <a:ln>
            <a:noFill/>
          </a:ln>
        </p:spPr>
        <p:txBody>
          <a:bodyPr/>
          <a:lstStyle/>
          <a:p>
            <a:r>
              <a:rPr lang="en-US" sz="3600" b="1" dirty="0">
                <a:solidFill>
                  <a:srgbClr val="FFFF00"/>
                </a:solidFill>
                <a:latin typeface="+mn-lt"/>
              </a:rPr>
              <a:t>One Flesh</a:t>
            </a:r>
          </a:p>
        </p:txBody>
      </p:sp>
      <p:sp>
        <p:nvSpPr>
          <p:cNvPr id="141" name="Title 1"/>
          <p:cNvSpPr txBox="1">
            <a:spLocks/>
          </p:cNvSpPr>
          <p:nvPr/>
        </p:nvSpPr>
        <p:spPr bwMode="auto">
          <a:xfrm>
            <a:off x="685800" y="457200"/>
            <a:ext cx="7772400" cy="1317625"/>
          </a:xfrm>
          <a:prstGeom prst="rect">
            <a:avLst/>
          </a:prstGeom>
          <a:noFill/>
          <a:ln w="9525">
            <a:noFill/>
            <a:miter lim="800000"/>
            <a:headEnd/>
            <a:tailEnd/>
          </a:ln>
        </p:spPr>
        <p:txBody>
          <a:bodyPr anchor="ctr"/>
          <a:lstStyle/>
          <a:p>
            <a:pPr algn="ctr"/>
            <a:r>
              <a:rPr lang="en-US" sz="2800" b="1" dirty="0">
                <a:solidFill>
                  <a:srgbClr val="FFFFFF"/>
                </a:solidFill>
                <a:latin typeface="+mn-lt"/>
              </a:rPr>
              <a:t>“and the man and his wife were both naked and were not ashamed.”</a:t>
            </a:r>
          </a:p>
          <a:p>
            <a:pPr algn="ctr"/>
            <a:r>
              <a:rPr lang="en-US" sz="2800" b="1" dirty="0">
                <a:solidFill>
                  <a:srgbClr val="FFFFFF"/>
                </a:solidFill>
                <a:latin typeface="+mn-lt"/>
              </a:rPr>
              <a:t>Genesis 2:25</a:t>
            </a:r>
          </a:p>
        </p:txBody>
      </p:sp>
    </p:spTree>
    <p:extLst>
      <p:ext uri="{BB962C8B-B14F-4D97-AF65-F5344CB8AC3E}">
        <p14:creationId xmlns:p14="http://schemas.microsoft.com/office/powerpoint/2010/main" val="240804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3.33333E-6 -4.82886E-6 L -0.00417 -0.18154 " pathEditMode="relative" rAng="0" ptsTypes="AA">
                                      <p:cBhvr>
                                        <p:cTn id="10" dur="1000" fill="hold"/>
                                        <p:tgtEl>
                                          <p:spTgt spid="89"/>
                                        </p:tgtEl>
                                        <p:attrNameLst>
                                          <p:attrName>ppt_x</p:attrName>
                                          <p:attrName>ppt_y</p:attrName>
                                        </p:attrNameLst>
                                      </p:cBhvr>
                                      <p:rCtr x="-208" y="-9089"/>
                                    </p:animMotion>
                                  </p:childTnLst>
                                </p:cTn>
                              </p:par>
                            </p:childTnLst>
                          </p:cTn>
                        </p:par>
                        <p:par>
                          <p:cTn id="11" fill="hold">
                            <p:stCondLst>
                              <p:cond delay="1500"/>
                            </p:stCondLst>
                            <p:childTnLst>
                              <p:par>
                                <p:cTn id="12" presetID="10" presetClass="exit" presetSubtype="0" fill="hold" nodeType="after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3554413" y="2479675"/>
            <a:ext cx="1049337" cy="1898650"/>
            <a:chOff x="2608514" y="1401170"/>
            <a:chExt cx="1050610" cy="1897072"/>
          </a:xfrm>
        </p:grpSpPr>
        <p:sp>
          <p:nvSpPr>
            <p:cNvPr id="4" name="Smiley Face 3"/>
            <p:cNvSpPr/>
            <p:nvPr/>
          </p:nvSpPr>
          <p:spPr>
            <a:xfrm>
              <a:off x="2789709" y="1401170"/>
              <a:ext cx="669148" cy="609093"/>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7" name="Straight Connector 6"/>
            <p:cNvCxnSpPr/>
            <p:nvPr/>
          </p:nvCxnSpPr>
          <p:spPr>
            <a:xfrm>
              <a:off x="3123488" y="2010263"/>
              <a:ext cx="0" cy="656679"/>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6660000">
              <a:off x="2875538" y="1885996"/>
              <a:ext cx="0" cy="5340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44150" y="2666942"/>
              <a:ext cx="208215" cy="6313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96200" y="2666942"/>
              <a:ext cx="227288" cy="609093"/>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6660000">
              <a:off x="3392100" y="1885996"/>
              <a:ext cx="0" cy="5340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 name="Group 2061"/>
          <p:cNvGrpSpPr>
            <a:grpSpLocks/>
          </p:cNvGrpSpPr>
          <p:nvPr/>
        </p:nvGrpSpPr>
        <p:grpSpPr bwMode="auto">
          <a:xfrm>
            <a:off x="4343400" y="2465388"/>
            <a:ext cx="1295400" cy="1906587"/>
            <a:chOff x="5257800" y="1331976"/>
            <a:chExt cx="1295400" cy="1906524"/>
          </a:xfrm>
        </p:grpSpPr>
        <p:sp>
          <p:nvSpPr>
            <p:cNvPr id="25" name="Smiley Face 24"/>
            <p:cNvSpPr/>
            <p:nvPr/>
          </p:nvSpPr>
          <p:spPr>
            <a:xfrm>
              <a:off x="5683250" y="1371662"/>
              <a:ext cx="669925" cy="609580"/>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6" name="Straight Connector 25"/>
            <p:cNvCxnSpPr/>
            <p:nvPr/>
          </p:nvCxnSpPr>
          <p:spPr>
            <a:xfrm>
              <a:off x="6018213" y="1981242"/>
              <a:ext cx="9525" cy="53338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6660000">
              <a:off x="5768975"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37263" y="2438426"/>
              <a:ext cx="209550" cy="449248"/>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789613" y="2438426"/>
              <a:ext cx="228600" cy="438136"/>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4940000">
              <a:off x="6286500"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7400" y="2903549"/>
              <a:ext cx="0" cy="33495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60000" flipH="1">
              <a:off x="5768975" y="2890849"/>
              <a:ext cx="479425" cy="952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72200" y="2895611"/>
              <a:ext cx="0" cy="33495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6" name="Group 2060"/>
            <p:cNvGrpSpPr>
              <a:grpSpLocks/>
            </p:cNvGrpSpPr>
            <p:nvPr/>
          </p:nvGrpSpPr>
          <p:grpSpPr bwMode="auto">
            <a:xfrm>
              <a:off x="5257800" y="1331976"/>
              <a:ext cx="1222245" cy="1258824"/>
              <a:chOff x="6324600" y="1499616"/>
              <a:chExt cx="1222245" cy="1258824"/>
            </a:xfrm>
          </p:grpSpPr>
          <p:grpSp>
            <p:nvGrpSpPr>
              <p:cNvPr id="8" name="Group 2059"/>
              <p:cNvGrpSpPr>
                <a:grpSpLocks/>
              </p:cNvGrpSpPr>
              <p:nvPr/>
            </p:nvGrpSpPr>
            <p:grpSpPr bwMode="auto">
              <a:xfrm>
                <a:off x="6778755" y="1524000"/>
                <a:ext cx="765045" cy="1234440"/>
                <a:chOff x="6778755" y="1524000"/>
                <a:chExt cx="765045" cy="1234440"/>
              </a:xfrm>
            </p:grpSpPr>
            <p:sp>
              <p:nvSpPr>
                <p:cNvPr id="50" name="Arc 49"/>
                <p:cNvSpPr/>
                <p:nvPr/>
              </p:nvSpPr>
              <p:spPr>
                <a:xfrm>
                  <a:off x="6778625" y="1523427"/>
                  <a:ext cx="765175"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1" name="Arc 50"/>
                <p:cNvSpPr/>
                <p:nvPr/>
              </p:nvSpPr>
              <p:spPr>
                <a:xfrm>
                  <a:off x="685800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2" name="Arc 51"/>
                <p:cNvSpPr/>
                <p:nvPr/>
              </p:nvSpPr>
              <p:spPr>
                <a:xfrm>
                  <a:off x="693420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3" name="Arc 52"/>
                <p:cNvSpPr/>
                <p:nvPr/>
              </p:nvSpPr>
              <p:spPr>
                <a:xfrm>
                  <a:off x="6875463" y="1523427"/>
                  <a:ext cx="611187"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4" name="Arc 53"/>
                <p:cNvSpPr/>
                <p:nvPr/>
              </p:nvSpPr>
              <p:spPr>
                <a:xfrm>
                  <a:off x="6911975" y="1523427"/>
                  <a:ext cx="611188"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5" name="Arc 54"/>
                <p:cNvSpPr/>
                <p:nvPr/>
              </p:nvSpPr>
              <p:spPr>
                <a:xfrm>
                  <a:off x="678180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6" name="Arc 55"/>
                <p:cNvSpPr/>
                <p:nvPr/>
              </p:nvSpPr>
              <p:spPr>
                <a:xfrm>
                  <a:off x="6821488"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7" name="Arc 56"/>
                <p:cNvSpPr/>
                <p:nvPr/>
              </p:nvSpPr>
              <p:spPr>
                <a:xfrm>
                  <a:off x="683895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nvGrpSpPr>
              <p:cNvPr id="9" name="Group 58"/>
              <p:cNvGrpSpPr/>
              <p:nvPr/>
            </p:nvGrpSpPr>
            <p:grpSpPr>
              <a:xfrm>
                <a:off x="6324600" y="1524000"/>
                <a:ext cx="765045" cy="1234440"/>
                <a:chOff x="6778755" y="1524000"/>
                <a:chExt cx="765045" cy="1234440"/>
              </a:xfrm>
              <a:scene3d>
                <a:camera prst="orthographicFront">
                  <a:rot lat="0" lon="10800000" rev="0"/>
                </a:camera>
                <a:lightRig rig="threePt" dir="t"/>
              </a:scene3d>
            </p:grpSpPr>
            <p:sp>
              <p:nvSpPr>
                <p:cNvPr id="60" name="Arc 59"/>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1" name="Arc 60"/>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2" name="Arc 61"/>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3" name="Arc 62"/>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4" name="Arc 63"/>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5" name="Arc 64"/>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6" name="Arc 65"/>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7" name="Arc 66"/>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nvGrpSpPr>
              <p:cNvPr id="13" name="Group 67"/>
              <p:cNvGrpSpPr/>
              <p:nvPr/>
            </p:nvGrpSpPr>
            <p:grpSpPr>
              <a:xfrm>
                <a:off x="6324600" y="1499616"/>
                <a:ext cx="765045" cy="1234440"/>
                <a:chOff x="6778755" y="1524000"/>
                <a:chExt cx="765045" cy="1234440"/>
              </a:xfrm>
              <a:scene3d>
                <a:camera prst="orthographicFront">
                  <a:rot lat="0" lon="10800000" rev="0"/>
                </a:camera>
                <a:lightRig rig="threePt" dir="t"/>
              </a:scene3d>
            </p:grpSpPr>
            <p:sp>
              <p:nvSpPr>
                <p:cNvPr id="69" name="Arc 68"/>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0" name="Arc 69"/>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1" name="Arc 70"/>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2" name="Arc 71"/>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3" name="Arc 72"/>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4" name="Arc 73"/>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5" name="Arc 74"/>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6" name="Arc 75"/>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nvGrpSpPr>
              <p:cNvPr id="14" name="Group 76"/>
              <p:cNvGrpSpPr/>
              <p:nvPr/>
            </p:nvGrpSpPr>
            <p:grpSpPr>
              <a:xfrm>
                <a:off x="6781800" y="1508760"/>
                <a:ext cx="765045" cy="1234440"/>
                <a:chOff x="6778755" y="1524000"/>
                <a:chExt cx="765045" cy="1234440"/>
              </a:xfrm>
              <a:scene3d>
                <a:camera prst="orthographicFront">
                  <a:rot lat="0" lon="0" rev="0"/>
                </a:camera>
                <a:lightRig rig="threePt" dir="t"/>
              </a:scene3d>
            </p:grpSpPr>
            <p:sp>
              <p:nvSpPr>
                <p:cNvPr id="78" name="Arc 77"/>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9" name="Arc 78"/>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0" name="Arc 79"/>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1" name="Arc 80"/>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2" name="Arc 81"/>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3" name="Arc 82"/>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4" name="Arc 83"/>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5" name="Arc 84"/>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grpSp>
      <p:sp>
        <p:nvSpPr>
          <p:cNvPr id="2063" name="Rounded Rectangle 2062"/>
          <p:cNvSpPr/>
          <p:nvPr/>
        </p:nvSpPr>
        <p:spPr>
          <a:xfrm>
            <a:off x="3124200" y="2286000"/>
            <a:ext cx="2971800" cy="30480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9" name="Title 1"/>
          <p:cNvSpPr>
            <a:spLocks noGrp="1"/>
          </p:cNvSpPr>
          <p:nvPr>
            <p:ph type="ctrTitle"/>
          </p:nvPr>
        </p:nvSpPr>
        <p:spPr>
          <a:xfrm>
            <a:off x="3124200" y="2949575"/>
            <a:ext cx="2971800" cy="1470025"/>
          </a:xfrm>
          <a:ln>
            <a:noFill/>
          </a:ln>
        </p:spPr>
        <p:txBody>
          <a:bodyPr/>
          <a:lstStyle/>
          <a:p>
            <a:r>
              <a:rPr lang="en-US" sz="3600" b="1" dirty="0">
                <a:solidFill>
                  <a:srgbClr val="FFFF00"/>
                </a:solidFill>
                <a:latin typeface="+mn-lt"/>
              </a:rPr>
              <a:t>One Flesh</a:t>
            </a:r>
          </a:p>
        </p:txBody>
      </p:sp>
      <p:sp>
        <p:nvSpPr>
          <p:cNvPr id="141" name="Title 1"/>
          <p:cNvSpPr txBox="1">
            <a:spLocks/>
          </p:cNvSpPr>
          <p:nvPr/>
        </p:nvSpPr>
        <p:spPr bwMode="auto">
          <a:xfrm>
            <a:off x="684213" y="609600"/>
            <a:ext cx="7772400" cy="1066800"/>
          </a:xfrm>
          <a:prstGeom prst="rect">
            <a:avLst/>
          </a:prstGeom>
          <a:noFill/>
          <a:ln w="9525">
            <a:noFill/>
            <a:miter lim="800000"/>
            <a:headEnd/>
            <a:tailEnd/>
          </a:ln>
        </p:spPr>
        <p:txBody>
          <a:bodyPr anchor="ctr"/>
          <a:lstStyle/>
          <a:p>
            <a:pPr algn="ctr"/>
            <a:r>
              <a:rPr lang="en-US" sz="2800" b="1" dirty="0">
                <a:solidFill>
                  <a:srgbClr val="FFFFFF"/>
                </a:solidFill>
                <a:latin typeface="+mn-lt"/>
              </a:rPr>
              <a:t>“Then the eyes of both were opened, and they knew that they were naked.”</a:t>
            </a:r>
          </a:p>
          <a:p>
            <a:pPr algn="ctr"/>
            <a:r>
              <a:rPr lang="en-US" sz="2800" b="1" dirty="0">
                <a:solidFill>
                  <a:srgbClr val="FFFFFF"/>
                </a:solidFill>
                <a:latin typeface="+mn-lt"/>
              </a:rPr>
              <a:t>Genesis 3:7</a:t>
            </a:r>
          </a:p>
        </p:txBody>
      </p:sp>
    </p:spTree>
    <p:extLst>
      <p:ext uri="{BB962C8B-B14F-4D97-AF65-F5344CB8AC3E}">
        <p14:creationId xmlns:p14="http://schemas.microsoft.com/office/powerpoint/2010/main" val="316605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9"/>
                                        </p:tgtEl>
                                      </p:cBhvr>
                                    </p:animEffect>
                                    <p:set>
                                      <p:cBhvr>
                                        <p:cTn id="12" dur="1" fill="hold">
                                          <p:stCondLst>
                                            <p:cond delay="499"/>
                                          </p:stCondLst>
                                        </p:cTn>
                                        <p:tgtEl>
                                          <p:spTgt spid="8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3554413" y="2479675"/>
            <a:ext cx="1049337" cy="1898650"/>
            <a:chOff x="2608514" y="1401170"/>
            <a:chExt cx="1050610" cy="1897072"/>
          </a:xfrm>
        </p:grpSpPr>
        <p:sp>
          <p:nvSpPr>
            <p:cNvPr id="4" name="Smiley Face 3"/>
            <p:cNvSpPr/>
            <p:nvPr/>
          </p:nvSpPr>
          <p:spPr>
            <a:xfrm>
              <a:off x="2789709" y="1401170"/>
              <a:ext cx="669148" cy="609093"/>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7" name="Straight Connector 6"/>
            <p:cNvCxnSpPr/>
            <p:nvPr/>
          </p:nvCxnSpPr>
          <p:spPr>
            <a:xfrm>
              <a:off x="3123488" y="2010263"/>
              <a:ext cx="0" cy="656679"/>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6660000">
              <a:off x="2875538" y="1885996"/>
              <a:ext cx="0" cy="5340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44150" y="2666942"/>
              <a:ext cx="208215" cy="6313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96200" y="2666942"/>
              <a:ext cx="227288" cy="609093"/>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6660000">
              <a:off x="3392100" y="1885996"/>
              <a:ext cx="0" cy="5340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 name="Group 2061"/>
          <p:cNvGrpSpPr>
            <a:grpSpLocks/>
          </p:cNvGrpSpPr>
          <p:nvPr/>
        </p:nvGrpSpPr>
        <p:grpSpPr bwMode="auto">
          <a:xfrm>
            <a:off x="4343400" y="2465388"/>
            <a:ext cx="1295400" cy="1906587"/>
            <a:chOff x="5257800" y="1331976"/>
            <a:chExt cx="1295400" cy="1906524"/>
          </a:xfrm>
        </p:grpSpPr>
        <p:sp>
          <p:nvSpPr>
            <p:cNvPr id="25" name="Smiley Face 24"/>
            <p:cNvSpPr/>
            <p:nvPr/>
          </p:nvSpPr>
          <p:spPr>
            <a:xfrm>
              <a:off x="5683250" y="1371662"/>
              <a:ext cx="669925" cy="609580"/>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6" name="Straight Connector 25"/>
            <p:cNvCxnSpPr/>
            <p:nvPr/>
          </p:nvCxnSpPr>
          <p:spPr>
            <a:xfrm>
              <a:off x="6018213" y="1981242"/>
              <a:ext cx="9525" cy="53338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6660000">
              <a:off x="5768975"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37263" y="2438426"/>
              <a:ext cx="209550" cy="449248"/>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789613" y="2438426"/>
              <a:ext cx="228600" cy="438136"/>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4940000">
              <a:off x="6286500"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7400" y="2903549"/>
              <a:ext cx="0" cy="33495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60000" flipH="1">
              <a:off x="5768975" y="2890849"/>
              <a:ext cx="479425" cy="952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72200" y="2895611"/>
              <a:ext cx="0" cy="33495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6" name="Group 2060"/>
            <p:cNvGrpSpPr>
              <a:grpSpLocks/>
            </p:cNvGrpSpPr>
            <p:nvPr/>
          </p:nvGrpSpPr>
          <p:grpSpPr bwMode="auto">
            <a:xfrm>
              <a:off x="5257800" y="1331976"/>
              <a:ext cx="1222245" cy="1258824"/>
              <a:chOff x="6324600" y="1499616"/>
              <a:chExt cx="1222245" cy="1258824"/>
            </a:xfrm>
          </p:grpSpPr>
          <p:grpSp>
            <p:nvGrpSpPr>
              <p:cNvPr id="8" name="Group 2059"/>
              <p:cNvGrpSpPr>
                <a:grpSpLocks/>
              </p:cNvGrpSpPr>
              <p:nvPr/>
            </p:nvGrpSpPr>
            <p:grpSpPr bwMode="auto">
              <a:xfrm>
                <a:off x="6778755" y="1524000"/>
                <a:ext cx="765045" cy="1234440"/>
                <a:chOff x="6778755" y="1524000"/>
                <a:chExt cx="765045" cy="1234440"/>
              </a:xfrm>
            </p:grpSpPr>
            <p:sp>
              <p:nvSpPr>
                <p:cNvPr id="50" name="Arc 49"/>
                <p:cNvSpPr/>
                <p:nvPr/>
              </p:nvSpPr>
              <p:spPr>
                <a:xfrm>
                  <a:off x="6778625" y="1523427"/>
                  <a:ext cx="765175"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1" name="Arc 50"/>
                <p:cNvSpPr/>
                <p:nvPr/>
              </p:nvSpPr>
              <p:spPr>
                <a:xfrm>
                  <a:off x="685800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2" name="Arc 51"/>
                <p:cNvSpPr/>
                <p:nvPr/>
              </p:nvSpPr>
              <p:spPr>
                <a:xfrm>
                  <a:off x="693420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3" name="Arc 52"/>
                <p:cNvSpPr/>
                <p:nvPr/>
              </p:nvSpPr>
              <p:spPr>
                <a:xfrm>
                  <a:off x="6875463" y="1523427"/>
                  <a:ext cx="611187"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4" name="Arc 53"/>
                <p:cNvSpPr/>
                <p:nvPr/>
              </p:nvSpPr>
              <p:spPr>
                <a:xfrm>
                  <a:off x="6911975" y="1523427"/>
                  <a:ext cx="611188"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5" name="Arc 54"/>
                <p:cNvSpPr/>
                <p:nvPr/>
              </p:nvSpPr>
              <p:spPr>
                <a:xfrm>
                  <a:off x="678180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6" name="Arc 55"/>
                <p:cNvSpPr/>
                <p:nvPr/>
              </p:nvSpPr>
              <p:spPr>
                <a:xfrm>
                  <a:off x="6821488"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57" name="Arc 56"/>
                <p:cNvSpPr/>
                <p:nvPr/>
              </p:nvSpPr>
              <p:spPr>
                <a:xfrm>
                  <a:off x="6838950" y="1523427"/>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nvGrpSpPr>
              <p:cNvPr id="9" name="Group 58"/>
              <p:cNvGrpSpPr/>
              <p:nvPr/>
            </p:nvGrpSpPr>
            <p:grpSpPr>
              <a:xfrm>
                <a:off x="6324600" y="1524000"/>
                <a:ext cx="765045" cy="1234440"/>
                <a:chOff x="6778755" y="1524000"/>
                <a:chExt cx="765045" cy="1234440"/>
              </a:xfrm>
              <a:scene3d>
                <a:camera prst="orthographicFront">
                  <a:rot lat="0" lon="10800000" rev="0"/>
                </a:camera>
                <a:lightRig rig="threePt" dir="t"/>
              </a:scene3d>
            </p:grpSpPr>
            <p:sp>
              <p:nvSpPr>
                <p:cNvPr id="60" name="Arc 59"/>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1" name="Arc 60"/>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2" name="Arc 61"/>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3" name="Arc 62"/>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4" name="Arc 63"/>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5" name="Arc 64"/>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6" name="Arc 65"/>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67" name="Arc 66"/>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nvGrpSpPr>
              <p:cNvPr id="13" name="Group 67"/>
              <p:cNvGrpSpPr/>
              <p:nvPr/>
            </p:nvGrpSpPr>
            <p:grpSpPr>
              <a:xfrm>
                <a:off x="6324600" y="1499616"/>
                <a:ext cx="765045" cy="1234440"/>
                <a:chOff x="6778755" y="1524000"/>
                <a:chExt cx="765045" cy="1234440"/>
              </a:xfrm>
              <a:scene3d>
                <a:camera prst="orthographicFront">
                  <a:rot lat="0" lon="10800000" rev="0"/>
                </a:camera>
                <a:lightRig rig="threePt" dir="t"/>
              </a:scene3d>
            </p:grpSpPr>
            <p:sp>
              <p:nvSpPr>
                <p:cNvPr id="69" name="Arc 68"/>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0" name="Arc 69"/>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1" name="Arc 70"/>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2" name="Arc 71"/>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3" name="Arc 72"/>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4" name="Arc 73"/>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5" name="Arc 74"/>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6" name="Arc 75"/>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nvGrpSpPr>
              <p:cNvPr id="14" name="Group 76"/>
              <p:cNvGrpSpPr/>
              <p:nvPr/>
            </p:nvGrpSpPr>
            <p:grpSpPr>
              <a:xfrm>
                <a:off x="6781800" y="1508760"/>
                <a:ext cx="765045" cy="1234440"/>
                <a:chOff x="6778755" y="1524000"/>
                <a:chExt cx="765045" cy="1234440"/>
              </a:xfrm>
              <a:scene3d>
                <a:camera prst="orthographicFront">
                  <a:rot lat="0" lon="0" rev="0"/>
                </a:camera>
                <a:lightRig rig="threePt" dir="t"/>
              </a:scene3d>
            </p:grpSpPr>
            <p:sp>
              <p:nvSpPr>
                <p:cNvPr id="78" name="Arc 77"/>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79" name="Arc 78"/>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0" name="Arc 79"/>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1" name="Arc 80"/>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2" name="Arc 81"/>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3" name="Arc 82"/>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4" name="Arc 83"/>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sp>
              <p:nvSpPr>
                <p:cNvPr id="85" name="Arc 84"/>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FF"/>
                    </a:solidFill>
                  </a:endParaRPr>
                </a:p>
              </p:txBody>
            </p:sp>
          </p:grpSp>
        </p:grpSp>
      </p:grpSp>
      <p:sp>
        <p:nvSpPr>
          <p:cNvPr id="2063" name="Rounded Rectangle 2062"/>
          <p:cNvSpPr/>
          <p:nvPr/>
        </p:nvSpPr>
        <p:spPr>
          <a:xfrm>
            <a:off x="3124200" y="2286000"/>
            <a:ext cx="2971800" cy="30480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Title 1"/>
          <p:cNvSpPr txBox="1">
            <a:spLocks/>
          </p:cNvSpPr>
          <p:nvPr/>
        </p:nvSpPr>
        <p:spPr bwMode="auto">
          <a:xfrm>
            <a:off x="685800" y="609600"/>
            <a:ext cx="7772400" cy="1066800"/>
          </a:xfrm>
          <a:prstGeom prst="rect">
            <a:avLst/>
          </a:prstGeom>
          <a:noFill/>
          <a:ln w="9525">
            <a:noFill/>
            <a:miter lim="800000"/>
            <a:headEnd/>
            <a:tailEnd/>
          </a:ln>
        </p:spPr>
        <p:txBody>
          <a:bodyPr anchor="ctr"/>
          <a:lstStyle/>
          <a:p>
            <a:pPr algn="ctr"/>
            <a:r>
              <a:rPr lang="en-US" sz="2800" b="1" dirty="0">
                <a:solidFill>
                  <a:srgbClr val="FFFFFF"/>
                </a:solidFill>
                <a:latin typeface="+mn-lt"/>
              </a:rPr>
              <a:t>“Your </a:t>
            </a:r>
            <a:r>
              <a:rPr lang="en-US" sz="2800" b="1" u="sng" dirty="0">
                <a:solidFill>
                  <a:srgbClr val="FFFF00"/>
                </a:solidFill>
                <a:latin typeface="+mn-lt"/>
              </a:rPr>
              <a:t>desire</a:t>
            </a:r>
            <a:r>
              <a:rPr lang="en-US" sz="2800" b="1" dirty="0">
                <a:solidFill>
                  <a:srgbClr val="FFFFFF"/>
                </a:solidFill>
                <a:latin typeface="+mn-lt"/>
              </a:rPr>
              <a:t> shall be for your husband, and he shall </a:t>
            </a:r>
            <a:r>
              <a:rPr lang="en-US" sz="2800" b="1" u="sng" dirty="0">
                <a:solidFill>
                  <a:srgbClr val="FFFF00"/>
                </a:solidFill>
                <a:latin typeface="+mn-lt"/>
              </a:rPr>
              <a:t>rule</a:t>
            </a:r>
            <a:r>
              <a:rPr lang="en-US" sz="2800" b="1" dirty="0">
                <a:solidFill>
                  <a:srgbClr val="FFFF00"/>
                </a:solidFill>
                <a:latin typeface="+mn-lt"/>
              </a:rPr>
              <a:t> </a:t>
            </a:r>
            <a:r>
              <a:rPr lang="en-US" sz="2800" b="1" dirty="0">
                <a:solidFill>
                  <a:srgbClr val="FFFFFF"/>
                </a:solidFill>
                <a:latin typeface="+mn-lt"/>
              </a:rPr>
              <a:t>over you.”</a:t>
            </a:r>
          </a:p>
          <a:p>
            <a:pPr algn="ctr"/>
            <a:r>
              <a:rPr lang="en-US" sz="2800" b="1" dirty="0">
                <a:solidFill>
                  <a:srgbClr val="FFFFFF"/>
                </a:solidFill>
                <a:latin typeface="+mn-lt"/>
              </a:rPr>
              <a:t>Genesis 3:16</a:t>
            </a:r>
          </a:p>
        </p:txBody>
      </p:sp>
    </p:spTree>
    <p:extLst>
      <p:ext uri="{BB962C8B-B14F-4D97-AF65-F5344CB8AC3E}">
        <p14:creationId xmlns:p14="http://schemas.microsoft.com/office/powerpoint/2010/main" val="239460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63"/>
                                        </p:tgtEl>
                                      </p:cBhvr>
                                    </p:animEffect>
                                    <p:set>
                                      <p:cBhvr>
                                        <p:cTn id="12" dur="1" fill="hold">
                                          <p:stCondLst>
                                            <p:cond delay="499"/>
                                          </p:stCondLst>
                                        </p:cTn>
                                        <p:tgtEl>
                                          <p:spTgt spid="2063"/>
                                        </p:tgtEl>
                                        <p:attrNameLst>
                                          <p:attrName>style.visibility</p:attrName>
                                        </p:attrNameLst>
                                      </p:cBhvr>
                                      <p:to>
                                        <p:strVal val="hidden"/>
                                      </p:to>
                                    </p:set>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3.33333E-6 1.40611E-6 L 0.15417 0.13483 " pathEditMode="relative" rAng="0" ptsTypes="AA">
                                      <p:cBhvr>
                                        <p:cTn id="15" dur="1000" fill="hold"/>
                                        <p:tgtEl>
                                          <p:spTgt spid="3"/>
                                        </p:tgtEl>
                                        <p:attrNameLst>
                                          <p:attrName>ppt_x</p:attrName>
                                          <p:attrName>ppt_y</p:attrName>
                                        </p:attrNameLst>
                                      </p:cBhvr>
                                      <p:rCtr x="7700" y="6700"/>
                                    </p:animMotion>
                                  </p:childTnLst>
                                </p:cTn>
                              </p:par>
                            </p:childTnLst>
                          </p:cTn>
                        </p:par>
                        <p:par>
                          <p:cTn id="16" fill="hold">
                            <p:stCondLst>
                              <p:cond delay="1500"/>
                            </p:stCondLst>
                            <p:childTnLst>
                              <p:par>
                                <p:cTn id="17" presetID="35" presetClass="path" presetSubtype="0" accel="50000" decel="50000" fill="hold" nodeType="afterEffect">
                                  <p:stCondLst>
                                    <p:cond delay="0"/>
                                  </p:stCondLst>
                                  <p:childTnLst>
                                    <p:animMotion origin="layout" path="M 3.05556E-6 2.53469E-6 L -0.14601 0.13321 " pathEditMode="relative" rAng="0" ptsTypes="AA">
                                      <p:cBhvr>
                                        <p:cTn id="18" dur="1000" fill="hold"/>
                                        <p:tgtEl>
                                          <p:spTgt spid="2"/>
                                        </p:tgtEl>
                                        <p:attrNameLst>
                                          <p:attrName>ppt_x</p:attrName>
                                          <p:attrName>ppt_y</p:attrName>
                                        </p:attrNameLst>
                                      </p:cBhvr>
                                      <p:rCtr x="-7300" y="6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09800" y="3352800"/>
            <a:ext cx="1050925" cy="1897063"/>
            <a:chOff x="2608514" y="1401170"/>
            <a:chExt cx="1050610" cy="1897072"/>
          </a:xfrm>
        </p:grpSpPr>
        <p:sp>
          <p:nvSpPr>
            <p:cNvPr id="3" name="Smiley Face 2"/>
            <p:cNvSpPr/>
            <p:nvPr/>
          </p:nvSpPr>
          <p:spPr>
            <a:xfrm>
              <a:off x="2789435" y="1401170"/>
              <a:ext cx="669724" cy="609603"/>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4" name="Straight Connector 3"/>
            <p:cNvCxnSpPr/>
            <p:nvPr/>
          </p:nvCxnSpPr>
          <p:spPr>
            <a:xfrm>
              <a:off x="3124297" y="2010773"/>
              <a:ext cx="0" cy="65564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6660000">
              <a:off x="2875134" y="1887029"/>
              <a:ext cx="0" cy="53324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43342" y="2666414"/>
              <a:ext cx="209487" cy="631828"/>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895766" y="2666414"/>
              <a:ext cx="228531" cy="609603"/>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6660000">
              <a:off x="3392504" y="1887029"/>
              <a:ext cx="0" cy="53324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a:grpSpLocks/>
          </p:cNvGrpSpPr>
          <p:nvPr/>
        </p:nvGrpSpPr>
        <p:grpSpPr bwMode="auto">
          <a:xfrm>
            <a:off x="5715000" y="3352800"/>
            <a:ext cx="1295400" cy="1906588"/>
            <a:chOff x="5257800" y="1331976"/>
            <a:chExt cx="1295400" cy="1906524"/>
          </a:xfrm>
        </p:grpSpPr>
        <p:sp>
          <p:nvSpPr>
            <p:cNvPr id="10" name="Smiley Face 9"/>
            <p:cNvSpPr/>
            <p:nvPr/>
          </p:nvSpPr>
          <p:spPr>
            <a:xfrm>
              <a:off x="5683250" y="1371663"/>
              <a:ext cx="669925" cy="609580"/>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1" name="Straight Connector 10"/>
            <p:cNvCxnSpPr/>
            <p:nvPr/>
          </p:nvCxnSpPr>
          <p:spPr>
            <a:xfrm>
              <a:off x="6018213" y="1981242"/>
              <a:ext cx="9525" cy="53338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660000">
              <a:off x="5768975"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37263" y="2438427"/>
              <a:ext cx="209550" cy="4492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89613" y="2438427"/>
              <a:ext cx="228600" cy="43813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4940000">
              <a:off x="6286500"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2903548"/>
              <a:ext cx="0" cy="33495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60000" flipH="1">
              <a:off x="5768975" y="2890849"/>
              <a:ext cx="479425" cy="952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2200" y="2895612"/>
              <a:ext cx="0" cy="33495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9" name="Group 2060"/>
            <p:cNvGrpSpPr>
              <a:grpSpLocks/>
            </p:cNvGrpSpPr>
            <p:nvPr/>
          </p:nvGrpSpPr>
          <p:grpSpPr bwMode="auto">
            <a:xfrm>
              <a:off x="5257800" y="1331976"/>
              <a:ext cx="1222245" cy="1258846"/>
              <a:chOff x="6324600" y="1499616"/>
              <a:chExt cx="1222245" cy="1258846"/>
            </a:xfrm>
          </p:grpSpPr>
          <p:grpSp>
            <p:nvGrpSpPr>
              <p:cNvPr id="20" name="Group 2059"/>
              <p:cNvGrpSpPr>
                <a:grpSpLocks/>
              </p:cNvGrpSpPr>
              <p:nvPr/>
            </p:nvGrpSpPr>
            <p:grpSpPr bwMode="auto">
              <a:xfrm>
                <a:off x="6778625" y="1523428"/>
                <a:ext cx="765175" cy="1235034"/>
                <a:chOff x="6778625" y="1523428"/>
                <a:chExt cx="765175" cy="1235034"/>
              </a:xfrm>
            </p:grpSpPr>
            <p:sp>
              <p:nvSpPr>
                <p:cNvPr id="48" name="Arc 47"/>
                <p:cNvSpPr/>
                <p:nvPr/>
              </p:nvSpPr>
              <p:spPr>
                <a:xfrm>
                  <a:off x="6778625" y="1523428"/>
                  <a:ext cx="765175"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Arc 48"/>
                <p:cNvSpPr/>
                <p:nvPr/>
              </p:nvSpPr>
              <p:spPr>
                <a:xfrm>
                  <a:off x="68580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Arc 49"/>
                <p:cNvSpPr/>
                <p:nvPr/>
              </p:nvSpPr>
              <p:spPr>
                <a:xfrm>
                  <a:off x="69342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a:off x="6875463" y="1523428"/>
                  <a:ext cx="611187"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Arc 51"/>
                <p:cNvSpPr/>
                <p:nvPr/>
              </p:nvSpPr>
              <p:spPr>
                <a:xfrm>
                  <a:off x="6911975" y="1523428"/>
                  <a:ext cx="611188"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Arc 52"/>
                <p:cNvSpPr/>
                <p:nvPr/>
              </p:nvSpPr>
              <p:spPr>
                <a:xfrm>
                  <a:off x="67818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Arc 53"/>
                <p:cNvSpPr/>
                <p:nvPr/>
              </p:nvSpPr>
              <p:spPr>
                <a:xfrm>
                  <a:off x="6821488"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Arc 54"/>
                <p:cNvSpPr/>
                <p:nvPr/>
              </p:nvSpPr>
              <p:spPr>
                <a:xfrm>
                  <a:off x="683895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1" name="Group 58"/>
              <p:cNvGrpSpPr/>
              <p:nvPr/>
            </p:nvGrpSpPr>
            <p:grpSpPr>
              <a:xfrm>
                <a:off x="6324600" y="1524000"/>
                <a:ext cx="765045" cy="1234440"/>
                <a:chOff x="6778755" y="1524000"/>
                <a:chExt cx="765045" cy="1234440"/>
              </a:xfrm>
              <a:scene3d>
                <a:camera prst="orthographicFront">
                  <a:rot lat="0" lon="10800000" rev="0"/>
                </a:camera>
                <a:lightRig rig="threePt" dir="t"/>
              </a:scene3d>
            </p:grpSpPr>
            <p:sp>
              <p:nvSpPr>
                <p:cNvPr id="40" name="Arc 39"/>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Arc 40"/>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Arc 41"/>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Arc 42"/>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4" name="Arc 43"/>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Arc 44"/>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Arc 45"/>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Arc 46"/>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2" name="Group 67"/>
              <p:cNvGrpSpPr/>
              <p:nvPr/>
            </p:nvGrpSpPr>
            <p:grpSpPr>
              <a:xfrm>
                <a:off x="6324600" y="1499616"/>
                <a:ext cx="765045" cy="1234440"/>
                <a:chOff x="6778755" y="1524000"/>
                <a:chExt cx="765045" cy="1234440"/>
              </a:xfrm>
              <a:scene3d>
                <a:camera prst="orthographicFront">
                  <a:rot lat="0" lon="10800000" rev="0"/>
                </a:camera>
                <a:lightRig rig="threePt" dir="t"/>
              </a:scene3d>
            </p:grpSpPr>
            <p:sp>
              <p:nvSpPr>
                <p:cNvPr id="32" name="Arc 31"/>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Arc 32"/>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Arc 33"/>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Arc 34"/>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Arc 35"/>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Arc 36"/>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Arc 37"/>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Arc 38"/>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3" name="Group 76"/>
              <p:cNvGrpSpPr/>
              <p:nvPr/>
            </p:nvGrpSpPr>
            <p:grpSpPr>
              <a:xfrm>
                <a:off x="6781800" y="1508760"/>
                <a:ext cx="765045" cy="1234440"/>
                <a:chOff x="6778755" y="1524000"/>
                <a:chExt cx="765045" cy="1234440"/>
              </a:xfrm>
              <a:scene3d>
                <a:camera prst="orthographicFront">
                  <a:rot lat="0" lon="0" rev="0"/>
                </a:camera>
                <a:lightRig rig="threePt" dir="t"/>
              </a:scene3d>
            </p:grpSpPr>
            <p:sp>
              <p:nvSpPr>
                <p:cNvPr id="24" name="Arc 23"/>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Arc 24"/>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Arc 25"/>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Arc 26"/>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Arc 27"/>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Arc 28"/>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Arc 29"/>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Arc 30"/>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sp>
        <p:nvSpPr>
          <p:cNvPr id="57" name="Title 1"/>
          <p:cNvSpPr txBox="1">
            <a:spLocks/>
          </p:cNvSpPr>
          <p:nvPr/>
        </p:nvSpPr>
        <p:spPr bwMode="auto">
          <a:xfrm>
            <a:off x="685800" y="609600"/>
            <a:ext cx="7772400" cy="1066800"/>
          </a:xfrm>
          <a:prstGeom prst="rect">
            <a:avLst/>
          </a:prstGeom>
          <a:noFill/>
          <a:ln w="9525">
            <a:noFill/>
            <a:miter lim="800000"/>
            <a:headEnd/>
            <a:tailEnd/>
          </a:ln>
        </p:spPr>
        <p:txBody>
          <a:bodyPr anchor="ctr"/>
          <a:lstStyle/>
          <a:p>
            <a:pPr algn="ctr"/>
            <a:r>
              <a:rPr lang="en-US" sz="2800" b="1" dirty="0">
                <a:latin typeface="+mn-lt"/>
              </a:rPr>
              <a:t>“Your </a:t>
            </a:r>
            <a:r>
              <a:rPr lang="en-US" sz="2800" b="1" u="sng" dirty="0">
                <a:solidFill>
                  <a:srgbClr val="FFFF00"/>
                </a:solidFill>
                <a:latin typeface="+mn-lt"/>
              </a:rPr>
              <a:t>desire</a:t>
            </a:r>
            <a:r>
              <a:rPr lang="en-US" sz="2800" b="1" dirty="0">
                <a:latin typeface="+mn-lt"/>
              </a:rPr>
              <a:t> shall be for your husband, and he shall </a:t>
            </a:r>
            <a:r>
              <a:rPr lang="en-US" sz="2800" b="1" u="sng" dirty="0">
                <a:solidFill>
                  <a:srgbClr val="FFFF00"/>
                </a:solidFill>
                <a:latin typeface="+mn-lt"/>
              </a:rPr>
              <a:t>rule</a:t>
            </a:r>
            <a:r>
              <a:rPr lang="en-US" sz="2800" b="1" dirty="0">
                <a:solidFill>
                  <a:srgbClr val="FFFF00"/>
                </a:solidFill>
                <a:latin typeface="+mn-lt"/>
              </a:rPr>
              <a:t> </a:t>
            </a:r>
            <a:r>
              <a:rPr lang="en-US" sz="2800" b="1" dirty="0">
                <a:latin typeface="+mn-lt"/>
              </a:rPr>
              <a:t>over you.”</a:t>
            </a:r>
          </a:p>
          <a:p>
            <a:pPr algn="ctr"/>
            <a:r>
              <a:rPr lang="en-US" sz="2800" b="1" dirty="0">
                <a:latin typeface="+mn-lt"/>
              </a:rPr>
              <a:t>Genesis 3:16</a:t>
            </a:r>
          </a:p>
        </p:txBody>
      </p:sp>
      <p:cxnSp>
        <p:nvCxnSpPr>
          <p:cNvPr id="59" name="Straight Arrow Connector 58"/>
          <p:cNvCxnSpPr/>
          <p:nvPr/>
        </p:nvCxnSpPr>
        <p:spPr bwMode="auto">
          <a:xfrm rot="10800000">
            <a:off x="3429000" y="3733800"/>
            <a:ext cx="2362200" cy="1588"/>
          </a:xfrm>
          <a:prstGeom prst="straightConnector1">
            <a:avLst/>
          </a:prstGeom>
          <a:solidFill>
            <a:schemeClr val="accent1"/>
          </a:solidFill>
          <a:ln w="50800" cap="flat" cmpd="sng" algn="ctr">
            <a:solidFill>
              <a:srgbClr val="FFFF00"/>
            </a:solidFill>
            <a:prstDash val="solid"/>
            <a:round/>
            <a:headEnd type="none" w="med" len="med"/>
            <a:tailEnd type="arrow"/>
          </a:ln>
          <a:effectLst/>
        </p:spPr>
      </p:cxnSp>
      <p:sp>
        <p:nvSpPr>
          <p:cNvPr id="61" name="Title 1"/>
          <p:cNvSpPr txBox="1">
            <a:spLocks/>
          </p:cNvSpPr>
          <p:nvPr/>
        </p:nvSpPr>
        <p:spPr bwMode="auto">
          <a:xfrm>
            <a:off x="3886200" y="3048000"/>
            <a:ext cx="1524000" cy="685800"/>
          </a:xfrm>
          <a:prstGeom prst="rect">
            <a:avLst/>
          </a:prstGeom>
          <a:noFill/>
          <a:ln w="9525">
            <a:noFill/>
            <a:miter lim="800000"/>
            <a:headEnd/>
            <a:tailEnd/>
          </a:ln>
        </p:spPr>
        <p:txBody>
          <a:bodyPr anchor="ctr"/>
          <a:lstStyle/>
          <a:p>
            <a:pPr algn="ctr"/>
            <a:r>
              <a:rPr lang="en-US" sz="2400" b="1" dirty="0">
                <a:solidFill>
                  <a:srgbClr val="FFFF00"/>
                </a:solidFill>
                <a:latin typeface="+mn-lt"/>
              </a:rPr>
              <a:t>DESIRE</a:t>
            </a:r>
          </a:p>
        </p:txBody>
      </p:sp>
      <p:cxnSp>
        <p:nvCxnSpPr>
          <p:cNvPr id="62" name="Straight Arrow Connector 61"/>
          <p:cNvCxnSpPr/>
          <p:nvPr/>
        </p:nvCxnSpPr>
        <p:spPr bwMode="auto">
          <a:xfrm rot="10800000">
            <a:off x="3657600" y="4267200"/>
            <a:ext cx="2362200" cy="1588"/>
          </a:xfrm>
          <a:prstGeom prst="straightConnector1">
            <a:avLst/>
          </a:prstGeom>
          <a:solidFill>
            <a:schemeClr val="accent1"/>
          </a:solidFill>
          <a:ln w="50800" cap="flat" cmpd="sng" algn="ctr">
            <a:solidFill>
              <a:srgbClr val="FFFF00"/>
            </a:solidFill>
            <a:prstDash val="solid"/>
            <a:round/>
            <a:headEnd type="none" w="med" len="med"/>
            <a:tailEnd type="arrow"/>
          </a:ln>
          <a:effectLst/>
          <a:scene3d>
            <a:camera prst="orthographicFront">
              <a:rot lat="0" lon="0" rev="10800000"/>
            </a:camera>
            <a:lightRig rig="threePt" dir="t"/>
          </a:scene3d>
        </p:spPr>
      </p:cxnSp>
      <p:sp>
        <p:nvSpPr>
          <p:cNvPr id="63" name="Title 1"/>
          <p:cNvSpPr txBox="1">
            <a:spLocks/>
          </p:cNvSpPr>
          <p:nvPr/>
        </p:nvSpPr>
        <p:spPr bwMode="auto">
          <a:xfrm>
            <a:off x="3886200" y="4267200"/>
            <a:ext cx="1524000" cy="685800"/>
          </a:xfrm>
          <a:prstGeom prst="rect">
            <a:avLst/>
          </a:prstGeom>
          <a:noFill/>
          <a:ln w="9525">
            <a:noFill/>
            <a:miter lim="800000"/>
            <a:headEnd/>
            <a:tailEnd/>
          </a:ln>
        </p:spPr>
        <p:txBody>
          <a:bodyPr anchor="ctr"/>
          <a:lstStyle/>
          <a:p>
            <a:pPr algn="ctr"/>
            <a:r>
              <a:rPr lang="en-US" sz="2400" b="1" dirty="0">
                <a:solidFill>
                  <a:srgbClr val="FFFF00"/>
                </a:solidFill>
                <a:latin typeface="+mn-lt"/>
              </a:rPr>
              <a:t>RULE</a:t>
            </a:r>
          </a:p>
        </p:txBody>
      </p:sp>
    </p:spTree>
    <p:extLst>
      <p:ext uri="{BB962C8B-B14F-4D97-AF65-F5344CB8AC3E}">
        <p14:creationId xmlns:p14="http://schemas.microsoft.com/office/powerpoint/2010/main" val="4055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ppt_x</p:attrName>
                                        </p:attrNameLst>
                                      </p:cBhvr>
                                      <p:tavLst>
                                        <p:tav tm="0">
                                          <p:val>
                                            <p:strVal val="#ppt_x+#ppt_w/2"/>
                                          </p:val>
                                        </p:tav>
                                        <p:tav tm="100000">
                                          <p:val>
                                            <p:strVal val="#ppt_x"/>
                                          </p:val>
                                        </p:tav>
                                      </p:tavLst>
                                    </p:anim>
                                    <p:anim calcmode="lin" valueType="num">
                                      <p:cBhvr>
                                        <p:cTn id="8" dur="1000" fill="hold"/>
                                        <p:tgtEl>
                                          <p:spTgt spid="59"/>
                                        </p:tgtEl>
                                        <p:attrNameLst>
                                          <p:attrName>ppt_y</p:attrName>
                                        </p:attrNameLst>
                                      </p:cBhvr>
                                      <p:tavLst>
                                        <p:tav tm="0">
                                          <p:val>
                                            <p:strVal val="#ppt_y"/>
                                          </p:val>
                                        </p:tav>
                                        <p:tav tm="100000">
                                          <p:val>
                                            <p:strVal val="#ppt_y"/>
                                          </p:val>
                                        </p:tav>
                                      </p:tavLst>
                                    </p:anim>
                                    <p:anim calcmode="lin" valueType="num">
                                      <p:cBhvr>
                                        <p:cTn id="9" dur="1000" fill="hold"/>
                                        <p:tgtEl>
                                          <p:spTgt spid="59"/>
                                        </p:tgtEl>
                                        <p:attrNameLst>
                                          <p:attrName>ppt_w</p:attrName>
                                        </p:attrNameLst>
                                      </p:cBhvr>
                                      <p:tavLst>
                                        <p:tav tm="0">
                                          <p:val>
                                            <p:fltVal val="0"/>
                                          </p:val>
                                        </p:tav>
                                        <p:tav tm="100000">
                                          <p:val>
                                            <p:strVal val="#ppt_w"/>
                                          </p:val>
                                        </p:tav>
                                      </p:tavLst>
                                    </p:anim>
                                    <p:anim calcmode="lin" valueType="num">
                                      <p:cBhvr>
                                        <p:cTn id="10" dur="1000" fill="hold"/>
                                        <p:tgtEl>
                                          <p:spTgt spid="59"/>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childTnLst>
                                </p:cTn>
                              </p:par>
                            </p:childTnLst>
                          </p:cTn>
                        </p:par>
                        <p:par>
                          <p:cTn id="14" fill="hold">
                            <p:stCondLst>
                              <p:cond delay="1000"/>
                            </p:stCondLst>
                            <p:childTnLst>
                              <p:par>
                                <p:cTn id="15" presetID="17" presetClass="entr" presetSubtype="8"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ppt_x</p:attrName>
                                        </p:attrNameLst>
                                      </p:cBhvr>
                                      <p:tavLst>
                                        <p:tav tm="0">
                                          <p:val>
                                            <p:strVal val="#ppt_x-#ppt_w/2"/>
                                          </p:val>
                                        </p:tav>
                                        <p:tav tm="100000">
                                          <p:val>
                                            <p:strVal val="#ppt_x"/>
                                          </p:val>
                                        </p:tav>
                                      </p:tavLst>
                                    </p:anim>
                                    <p:anim calcmode="lin" valueType="num">
                                      <p:cBhvr>
                                        <p:cTn id="18" dur="1000" fill="hold"/>
                                        <p:tgtEl>
                                          <p:spTgt spid="62"/>
                                        </p:tgtEl>
                                        <p:attrNameLst>
                                          <p:attrName>ppt_y</p:attrName>
                                        </p:attrNameLst>
                                      </p:cBhvr>
                                      <p:tavLst>
                                        <p:tav tm="0">
                                          <p:val>
                                            <p:strVal val="#ppt_y"/>
                                          </p:val>
                                        </p:tav>
                                        <p:tav tm="100000">
                                          <p:val>
                                            <p:strVal val="#ppt_y"/>
                                          </p:val>
                                        </p:tav>
                                      </p:tavLst>
                                    </p:anim>
                                    <p:anim calcmode="lin" valueType="num">
                                      <p:cBhvr>
                                        <p:cTn id="19" dur="1000" fill="hold"/>
                                        <p:tgtEl>
                                          <p:spTgt spid="62"/>
                                        </p:tgtEl>
                                        <p:attrNameLst>
                                          <p:attrName>ppt_w</p:attrName>
                                        </p:attrNameLst>
                                      </p:cBhvr>
                                      <p:tavLst>
                                        <p:tav tm="0">
                                          <p:val>
                                            <p:fltVal val="0"/>
                                          </p:val>
                                        </p:tav>
                                        <p:tav tm="100000">
                                          <p:val>
                                            <p:strVal val="#ppt_w"/>
                                          </p:val>
                                        </p:tav>
                                      </p:tavLst>
                                    </p:anim>
                                    <p:anim calcmode="lin" valueType="num">
                                      <p:cBhvr>
                                        <p:cTn id="20" dur="1000" fill="hold"/>
                                        <p:tgtEl>
                                          <p:spTgt spid="62"/>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ircular Arrow 63"/>
          <p:cNvSpPr/>
          <p:nvPr/>
        </p:nvSpPr>
        <p:spPr bwMode="auto">
          <a:xfrm>
            <a:off x="914400" y="990600"/>
            <a:ext cx="7315200" cy="6705600"/>
          </a:xfrm>
          <a:prstGeom prst="circularArrow">
            <a:avLst/>
          </a:prstGeom>
          <a:solidFill>
            <a:schemeClr val="tx1">
              <a:lumMod val="8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grpSp>
        <p:nvGrpSpPr>
          <p:cNvPr id="2" name="Group 1"/>
          <p:cNvGrpSpPr>
            <a:grpSpLocks/>
          </p:cNvGrpSpPr>
          <p:nvPr/>
        </p:nvGrpSpPr>
        <p:grpSpPr bwMode="auto">
          <a:xfrm>
            <a:off x="2209800" y="3352800"/>
            <a:ext cx="1050925" cy="1897063"/>
            <a:chOff x="2608514" y="1401170"/>
            <a:chExt cx="1050610" cy="1897072"/>
          </a:xfrm>
        </p:grpSpPr>
        <p:sp>
          <p:nvSpPr>
            <p:cNvPr id="3" name="Smiley Face 2"/>
            <p:cNvSpPr/>
            <p:nvPr/>
          </p:nvSpPr>
          <p:spPr>
            <a:xfrm>
              <a:off x="2789435" y="1401170"/>
              <a:ext cx="669724" cy="609603"/>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3124297" y="2010773"/>
              <a:ext cx="0" cy="65564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6660000">
              <a:off x="2875134" y="1887029"/>
              <a:ext cx="0" cy="53324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43342" y="2666414"/>
              <a:ext cx="209487" cy="631828"/>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895766" y="2666414"/>
              <a:ext cx="228531" cy="609603"/>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6660000">
              <a:off x="3392504" y="1887029"/>
              <a:ext cx="0" cy="53324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a:grpSpLocks/>
          </p:cNvGrpSpPr>
          <p:nvPr/>
        </p:nvGrpSpPr>
        <p:grpSpPr bwMode="auto">
          <a:xfrm>
            <a:off x="5715000" y="3352800"/>
            <a:ext cx="1295400" cy="1906588"/>
            <a:chOff x="5257800" y="1331976"/>
            <a:chExt cx="1295400" cy="1906524"/>
          </a:xfrm>
        </p:grpSpPr>
        <p:sp>
          <p:nvSpPr>
            <p:cNvPr id="10" name="Smiley Face 9"/>
            <p:cNvSpPr/>
            <p:nvPr/>
          </p:nvSpPr>
          <p:spPr>
            <a:xfrm>
              <a:off x="5683250" y="1371663"/>
              <a:ext cx="669925" cy="609580"/>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6018213" y="1981242"/>
              <a:ext cx="9525" cy="53338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660000">
              <a:off x="5768975"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37263" y="2438427"/>
              <a:ext cx="209550" cy="4492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89613" y="2438427"/>
              <a:ext cx="228600" cy="43813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4940000">
              <a:off x="6286500"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2903548"/>
              <a:ext cx="0" cy="33495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60000" flipH="1">
              <a:off x="5768975" y="2890849"/>
              <a:ext cx="479425" cy="952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2200" y="2895612"/>
              <a:ext cx="0" cy="33495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9" name="Group 2060"/>
            <p:cNvGrpSpPr>
              <a:grpSpLocks/>
            </p:cNvGrpSpPr>
            <p:nvPr/>
          </p:nvGrpSpPr>
          <p:grpSpPr bwMode="auto">
            <a:xfrm>
              <a:off x="5257800" y="1331976"/>
              <a:ext cx="1222245" cy="1258846"/>
              <a:chOff x="6324600" y="1499616"/>
              <a:chExt cx="1222245" cy="1258846"/>
            </a:xfrm>
          </p:grpSpPr>
          <p:grpSp>
            <p:nvGrpSpPr>
              <p:cNvPr id="20" name="Group 2059"/>
              <p:cNvGrpSpPr>
                <a:grpSpLocks/>
              </p:cNvGrpSpPr>
              <p:nvPr/>
            </p:nvGrpSpPr>
            <p:grpSpPr bwMode="auto">
              <a:xfrm>
                <a:off x="6778625" y="1523428"/>
                <a:ext cx="765175" cy="1235034"/>
                <a:chOff x="6778625" y="1523428"/>
                <a:chExt cx="765175" cy="1235034"/>
              </a:xfrm>
            </p:grpSpPr>
            <p:sp>
              <p:nvSpPr>
                <p:cNvPr id="48" name="Arc 47"/>
                <p:cNvSpPr/>
                <p:nvPr/>
              </p:nvSpPr>
              <p:spPr>
                <a:xfrm>
                  <a:off x="6778625" y="1523428"/>
                  <a:ext cx="765175"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Arc 48"/>
                <p:cNvSpPr/>
                <p:nvPr/>
              </p:nvSpPr>
              <p:spPr>
                <a:xfrm>
                  <a:off x="68580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Arc 49"/>
                <p:cNvSpPr/>
                <p:nvPr/>
              </p:nvSpPr>
              <p:spPr>
                <a:xfrm>
                  <a:off x="69342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a:off x="6875463" y="1523428"/>
                  <a:ext cx="611187"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Arc 51"/>
                <p:cNvSpPr/>
                <p:nvPr/>
              </p:nvSpPr>
              <p:spPr>
                <a:xfrm>
                  <a:off x="6911975" y="1523428"/>
                  <a:ext cx="611188"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Arc 52"/>
                <p:cNvSpPr/>
                <p:nvPr/>
              </p:nvSpPr>
              <p:spPr>
                <a:xfrm>
                  <a:off x="67818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Arc 53"/>
                <p:cNvSpPr/>
                <p:nvPr/>
              </p:nvSpPr>
              <p:spPr>
                <a:xfrm>
                  <a:off x="6821488"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Arc 54"/>
                <p:cNvSpPr/>
                <p:nvPr/>
              </p:nvSpPr>
              <p:spPr>
                <a:xfrm>
                  <a:off x="683895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1" name="Group 58"/>
              <p:cNvGrpSpPr/>
              <p:nvPr/>
            </p:nvGrpSpPr>
            <p:grpSpPr>
              <a:xfrm>
                <a:off x="6324600" y="1524000"/>
                <a:ext cx="765045" cy="1234440"/>
                <a:chOff x="6778755" y="1524000"/>
                <a:chExt cx="765045" cy="1234440"/>
              </a:xfrm>
              <a:scene3d>
                <a:camera prst="orthographicFront">
                  <a:rot lat="0" lon="10800000" rev="0"/>
                </a:camera>
                <a:lightRig rig="threePt" dir="t"/>
              </a:scene3d>
            </p:grpSpPr>
            <p:sp>
              <p:nvSpPr>
                <p:cNvPr id="40" name="Arc 39"/>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Arc 40"/>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Arc 41"/>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Arc 42"/>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4" name="Arc 43"/>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Arc 44"/>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Arc 45"/>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Arc 46"/>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2" name="Group 67"/>
              <p:cNvGrpSpPr/>
              <p:nvPr/>
            </p:nvGrpSpPr>
            <p:grpSpPr>
              <a:xfrm>
                <a:off x="6324600" y="1499616"/>
                <a:ext cx="765045" cy="1234440"/>
                <a:chOff x="6778755" y="1524000"/>
                <a:chExt cx="765045" cy="1234440"/>
              </a:xfrm>
              <a:scene3d>
                <a:camera prst="orthographicFront">
                  <a:rot lat="0" lon="10800000" rev="0"/>
                </a:camera>
                <a:lightRig rig="threePt" dir="t"/>
              </a:scene3d>
            </p:grpSpPr>
            <p:sp>
              <p:nvSpPr>
                <p:cNvPr id="32" name="Arc 31"/>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Arc 32"/>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Arc 33"/>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Arc 34"/>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Arc 35"/>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Arc 36"/>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Arc 37"/>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Arc 38"/>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3" name="Group 76"/>
              <p:cNvGrpSpPr/>
              <p:nvPr/>
            </p:nvGrpSpPr>
            <p:grpSpPr>
              <a:xfrm>
                <a:off x="6781800" y="1508760"/>
                <a:ext cx="765045" cy="1234440"/>
                <a:chOff x="6778755" y="1524000"/>
                <a:chExt cx="765045" cy="1234440"/>
              </a:xfrm>
              <a:scene3d>
                <a:camera prst="orthographicFront">
                  <a:rot lat="0" lon="0" rev="0"/>
                </a:camera>
                <a:lightRig rig="threePt" dir="t"/>
              </a:scene3d>
            </p:grpSpPr>
            <p:sp>
              <p:nvSpPr>
                <p:cNvPr id="24" name="Arc 23"/>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Arc 24"/>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Arc 25"/>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Arc 26"/>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Arc 27"/>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Arc 28"/>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Arc 29"/>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Arc 30"/>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sp>
        <p:nvSpPr>
          <p:cNvPr id="57" name="Title 1"/>
          <p:cNvSpPr txBox="1">
            <a:spLocks/>
          </p:cNvSpPr>
          <p:nvPr/>
        </p:nvSpPr>
        <p:spPr bwMode="auto">
          <a:xfrm>
            <a:off x="685800" y="273990"/>
            <a:ext cx="7772400" cy="1066800"/>
          </a:xfrm>
          <a:prstGeom prst="rect">
            <a:avLst/>
          </a:prstGeom>
          <a:noFill/>
          <a:ln w="9525">
            <a:noFill/>
            <a:miter lim="800000"/>
            <a:headEnd/>
            <a:tailEnd/>
          </a:ln>
        </p:spPr>
        <p:txBody>
          <a:bodyPr anchor="ctr"/>
          <a:lstStyle/>
          <a:p>
            <a:pPr algn="ctr"/>
            <a:r>
              <a:rPr lang="en-US" sz="2800" b="1" dirty="0">
                <a:latin typeface="+mn-lt"/>
              </a:rPr>
              <a:t>let each one of you </a:t>
            </a:r>
            <a:r>
              <a:rPr lang="en-US" sz="2800" b="1" u="sng" dirty="0">
                <a:solidFill>
                  <a:srgbClr val="FFFF00"/>
                </a:solidFill>
                <a:latin typeface="+mn-lt"/>
              </a:rPr>
              <a:t>love</a:t>
            </a:r>
            <a:r>
              <a:rPr lang="en-US" sz="2800" b="1" dirty="0">
                <a:latin typeface="+mn-lt"/>
              </a:rPr>
              <a:t> his wife as himself, and let the wife see that she </a:t>
            </a:r>
            <a:r>
              <a:rPr lang="en-US" sz="2800" b="1" u="sng" dirty="0">
                <a:solidFill>
                  <a:srgbClr val="FFFF00"/>
                </a:solidFill>
                <a:latin typeface="+mn-lt"/>
              </a:rPr>
              <a:t>respects</a:t>
            </a:r>
            <a:r>
              <a:rPr lang="en-US" sz="2800" b="1" dirty="0">
                <a:latin typeface="+mn-lt"/>
              </a:rPr>
              <a:t> her husband.</a:t>
            </a:r>
          </a:p>
          <a:p>
            <a:pPr algn="ctr"/>
            <a:r>
              <a:rPr lang="en-US" sz="2800" b="1" dirty="0">
                <a:latin typeface="+mn-lt"/>
              </a:rPr>
              <a:t>Ephesians 5:33</a:t>
            </a:r>
          </a:p>
        </p:txBody>
      </p:sp>
      <p:cxnSp>
        <p:nvCxnSpPr>
          <p:cNvPr id="59" name="Straight Arrow Connector 58"/>
          <p:cNvCxnSpPr/>
          <p:nvPr/>
        </p:nvCxnSpPr>
        <p:spPr bwMode="auto">
          <a:xfrm rot="10800000">
            <a:off x="3429000" y="3733800"/>
            <a:ext cx="2362200" cy="1588"/>
          </a:xfrm>
          <a:prstGeom prst="straightConnector1">
            <a:avLst/>
          </a:prstGeom>
          <a:solidFill>
            <a:schemeClr val="accent1"/>
          </a:solidFill>
          <a:ln w="50800" cap="flat" cmpd="sng" algn="ctr">
            <a:solidFill>
              <a:srgbClr val="FFFF00"/>
            </a:solidFill>
            <a:prstDash val="solid"/>
            <a:round/>
            <a:headEnd type="none" w="med" len="med"/>
            <a:tailEnd type="arrow"/>
          </a:ln>
          <a:effectLst/>
        </p:spPr>
      </p:cxnSp>
      <p:sp>
        <p:nvSpPr>
          <p:cNvPr id="61" name="Title 1"/>
          <p:cNvSpPr txBox="1">
            <a:spLocks/>
          </p:cNvSpPr>
          <p:nvPr/>
        </p:nvSpPr>
        <p:spPr bwMode="auto">
          <a:xfrm>
            <a:off x="3886200" y="3048000"/>
            <a:ext cx="1524000" cy="685800"/>
          </a:xfrm>
          <a:prstGeom prst="rect">
            <a:avLst/>
          </a:prstGeom>
          <a:noFill/>
          <a:ln w="9525">
            <a:noFill/>
            <a:miter lim="800000"/>
            <a:headEnd/>
            <a:tailEnd/>
          </a:ln>
        </p:spPr>
        <p:txBody>
          <a:bodyPr anchor="ctr"/>
          <a:lstStyle/>
          <a:p>
            <a:pPr algn="ctr"/>
            <a:r>
              <a:rPr lang="en-US" sz="2400" b="1" dirty="0">
                <a:solidFill>
                  <a:srgbClr val="FFFF00"/>
                </a:solidFill>
                <a:latin typeface="+mn-lt"/>
              </a:rPr>
              <a:t>DESIRE</a:t>
            </a:r>
          </a:p>
        </p:txBody>
      </p:sp>
      <p:cxnSp>
        <p:nvCxnSpPr>
          <p:cNvPr id="62" name="Straight Arrow Connector 61"/>
          <p:cNvCxnSpPr/>
          <p:nvPr/>
        </p:nvCxnSpPr>
        <p:spPr bwMode="auto">
          <a:xfrm rot="10800000">
            <a:off x="3657600" y="4267200"/>
            <a:ext cx="2362200" cy="1588"/>
          </a:xfrm>
          <a:prstGeom prst="straightConnector1">
            <a:avLst/>
          </a:prstGeom>
          <a:solidFill>
            <a:schemeClr val="accent1"/>
          </a:solidFill>
          <a:ln w="50800" cap="flat" cmpd="sng" algn="ctr">
            <a:solidFill>
              <a:srgbClr val="FFFF00"/>
            </a:solidFill>
            <a:prstDash val="solid"/>
            <a:round/>
            <a:headEnd type="none" w="med" len="med"/>
            <a:tailEnd type="arrow"/>
          </a:ln>
          <a:effectLst/>
          <a:scene3d>
            <a:camera prst="orthographicFront">
              <a:rot lat="0" lon="0" rev="10800000"/>
            </a:camera>
            <a:lightRig rig="threePt" dir="t"/>
          </a:scene3d>
        </p:spPr>
      </p:cxnSp>
      <p:sp>
        <p:nvSpPr>
          <p:cNvPr id="63" name="Title 1"/>
          <p:cNvSpPr txBox="1">
            <a:spLocks/>
          </p:cNvSpPr>
          <p:nvPr/>
        </p:nvSpPr>
        <p:spPr bwMode="auto">
          <a:xfrm>
            <a:off x="3886200" y="4267200"/>
            <a:ext cx="1524000" cy="685800"/>
          </a:xfrm>
          <a:prstGeom prst="rect">
            <a:avLst/>
          </a:prstGeom>
          <a:noFill/>
          <a:ln w="9525">
            <a:noFill/>
            <a:miter lim="800000"/>
            <a:headEnd/>
            <a:tailEnd/>
          </a:ln>
        </p:spPr>
        <p:txBody>
          <a:bodyPr anchor="ctr"/>
          <a:lstStyle/>
          <a:p>
            <a:pPr algn="ctr"/>
            <a:r>
              <a:rPr lang="en-US" sz="2400" b="1" dirty="0">
                <a:solidFill>
                  <a:srgbClr val="FFFF00"/>
                </a:solidFill>
                <a:latin typeface="+mn-lt"/>
              </a:rPr>
              <a:t>RULE</a:t>
            </a:r>
          </a:p>
        </p:txBody>
      </p:sp>
      <p:sp>
        <p:nvSpPr>
          <p:cNvPr id="67" name="Circular Arrow 66"/>
          <p:cNvSpPr/>
          <p:nvPr/>
        </p:nvSpPr>
        <p:spPr bwMode="auto">
          <a:xfrm>
            <a:off x="762000" y="3962400"/>
            <a:ext cx="7239000" cy="6705600"/>
          </a:xfrm>
          <a:prstGeom prst="circularArrow">
            <a:avLst/>
          </a:prstGeom>
          <a:solidFill>
            <a:srgbClr val="D9D9D9">
              <a:alpha val="40000"/>
            </a:srgbClr>
          </a:solidFill>
          <a:ln w="9525" cap="flat" cmpd="sng" algn="ctr">
            <a:noFill/>
            <a:prstDash val="solid"/>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68" name="Title 1"/>
          <p:cNvSpPr txBox="1">
            <a:spLocks/>
          </p:cNvSpPr>
          <p:nvPr/>
        </p:nvSpPr>
        <p:spPr bwMode="auto">
          <a:xfrm>
            <a:off x="2743200" y="1752600"/>
            <a:ext cx="3657600" cy="914400"/>
          </a:xfrm>
          <a:prstGeom prst="rect">
            <a:avLst/>
          </a:prstGeom>
          <a:no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LOVE</a:t>
            </a:r>
          </a:p>
        </p:txBody>
      </p:sp>
      <p:sp>
        <p:nvSpPr>
          <p:cNvPr id="69" name="Title 1"/>
          <p:cNvSpPr txBox="1">
            <a:spLocks/>
          </p:cNvSpPr>
          <p:nvPr/>
        </p:nvSpPr>
        <p:spPr bwMode="auto">
          <a:xfrm>
            <a:off x="1981200" y="5791200"/>
            <a:ext cx="5181600" cy="838200"/>
          </a:xfrm>
          <a:prstGeom prst="rect">
            <a:avLst/>
          </a:prstGeom>
          <a:no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RESPECT</a:t>
            </a:r>
          </a:p>
        </p:txBody>
      </p:sp>
    </p:spTree>
    <p:extLst>
      <p:ext uri="{BB962C8B-B14F-4D97-AF65-F5344CB8AC3E}">
        <p14:creationId xmlns:p14="http://schemas.microsoft.com/office/powerpoint/2010/main" val="291478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1000" fill="hold"/>
                                        <p:tgtEl>
                                          <p:spTgt spid="64"/>
                                        </p:tgtEl>
                                        <p:attrNameLst>
                                          <p:attrName>ppt_x</p:attrName>
                                        </p:attrNameLst>
                                      </p:cBhvr>
                                      <p:tavLst>
                                        <p:tav tm="0">
                                          <p:val>
                                            <p:strVal val="#ppt_x-#ppt_w/2"/>
                                          </p:val>
                                        </p:tav>
                                        <p:tav tm="100000">
                                          <p:val>
                                            <p:strVal val="#ppt_x"/>
                                          </p:val>
                                        </p:tav>
                                      </p:tavLst>
                                    </p:anim>
                                    <p:anim calcmode="lin" valueType="num">
                                      <p:cBhvr>
                                        <p:cTn id="13" dur="1000" fill="hold"/>
                                        <p:tgtEl>
                                          <p:spTgt spid="64"/>
                                        </p:tgtEl>
                                        <p:attrNameLst>
                                          <p:attrName>ppt_y</p:attrName>
                                        </p:attrNameLst>
                                      </p:cBhvr>
                                      <p:tavLst>
                                        <p:tav tm="0">
                                          <p:val>
                                            <p:strVal val="#ppt_y"/>
                                          </p:val>
                                        </p:tav>
                                        <p:tav tm="100000">
                                          <p:val>
                                            <p:strVal val="#ppt_y"/>
                                          </p:val>
                                        </p:tav>
                                      </p:tavLst>
                                    </p:anim>
                                    <p:anim calcmode="lin" valueType="num">
                                      <p:cBhvr>
                                        <p:cTn id="14" dur="1000" fill="hold"/>
                                        <p:tgtEl>
                                          <p:spTgt spid="64"/>
                                        </p:tgtEl>
                                        <p:attrNameLst>
                                          <p:attrName>ppt_w</p:attrName>
                                        </p:attrNameLst>
                                      </p:cBhvr>
                                      <p:tavLst>
                                        <p:tav tm="0">
                                          <p:val>
                                            <p:fltVal val="0"/>
                                          </p:val>
                                        </p:tav>
                                        <p:tav tm="100000">
                                          <p:val>
                                            <p:strVal val="#ppt_w"/>
                                          </p:val>
                                        </p:tav>
                                      </p:tavLst>
                                    </p:anim>
                                    <p:anim calcmode="lin" valueType="num">
                                      <p:cBhvr>
                                        <p:cTn id="15" dur="1000" fill="hold"/>
                                        <p:tgtEl>
                                          <p:spTgt spid="64"/>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1000"/>
                                        <p:tgtEl>
                                          <p:spTgt spid="68"/>
                                        </p:tgtEl>
                                      </p:cBhvr>
                                    </p:animEffect>
                                  </p:childTnLst>
                                </p:cTn>
                              </p:par>
                            </p:childTnLst>
                          </p:cTn>
                        </p:par>
                        <p:par>
                          <p:cTn id="20" fill="hold">
                            <p:stCondLst>
                              <p:cond delay="2000"/>
                            </p:stCondLst>
                            <p:childTnLst>
                              <p:par>
                                <p:cTn id="21" presetID="17"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p:cTn id="23" dur="1000" fill="hold"/>
                                        <p:tgtEl>
                                          <p:spTgt spid="67"/>
                                        </p:tgtEl>
                                        <p:attrNameLst>
                                          <p:attrName>ppt_x</p:attrName>
                                        </p:attrNameLst>
                                      </p:cBhvr>
                                      <p:tavLst>
                                        <p:tav tm="0">
                                          <p:val>
                                            <p:strVal val="#ppt_x+#ppt_w/2"/>
                                          </p:val>
                                        </p:tav>
                                        <p:tav tm="100000">
                                          <p:val>
                                            <p:strVal val="#ppt_x"/>
                                          </p:val>
                                        </p:tav>
                                      </p:tavLst>
                                    </p:anim>
                                    <p:anim calcmode="lin" valueType="num">
                                      <p:cBhvr>
                                        <p:cTn id="24" dur="1000" fill="hold"/>
                                        <p:tgtEl>
                                          <p:spTgt spid="67"/>
                                        </p:tgtEl>
                                        <p:attrNameLst>
                                          <p:attrName>ppt_y</p:attrName>
                                        </p:attrNameLst>
                                      </p:cBhvr>
                                      <p:tavLst>
                                        <p:tav tm="0">
                                          <p:val>
                                            <p:strVal val="#ppt_y"/>
                                          </p:val>
                                        </p:tav>
                                        <p:tav tm="100000">
                                          <p:val>
                                            <p:strVal val="#ppt_y"/>
                                          </p:val>
                                        </p:tav>
                                      </p:tavLst>
                                    </p:anim>
                                    <p:anim calcmode="lin" valueType="num">
                                      <p:cBhvr>
                                        <p:cTn id="25" dur="1000" fill="hold"/>
                                        <p:tgtEl>
                                          <p:spTgt spid="67"/>
                                        </p:tgtEl>
                                        <p:attrNameLst>
                                          <p:attrName>ppt_w</p:attrName>
                                        </p:attrNameLst>
                                      </p:cBhvr>
                                      <p:tavLst>
                                        <p:tav tm="0">
                                          <p:val>
                                            <p:fltVal val="0"/>
                                          </p:val>
                                        </p:tav>
                                        <p:tav tm="100000">
                                          <p:val>
                                            <p:strVal val="#ppt_w"/>
                                          </p:val>
                                        </p:tav>
                                      </p:tavLst>
                                    </p:anim>
                                    <p:anim calcmode="lin" valueType="num">
                                      <p:cBhvr>
                                        <p:cTn id="26" dur="1000" fill="hold"/>
                                        <p:tgtEl>
                                          <p:spTgt spid="67"/>
                                        </p:tgtEl>
                                        <p:attrNameLst>
                                          <p:attrName>ppt_h</p:attrName>
                                        </p:attrNameLst>
                                      </p:cBhvr>
                                      <p:tavLst>
                                        <p:tav tm="0">
                                          <p:val>
                                            <p:strVal val="#ppt_h"/>
                                          </p:val>
                                        </p:tav>
                                        <p:tav tm="100000">
                                          <p:val>
                                            <p:strVal val="#ppt_h"/>
                                          </p:val>
                                        </p:tav>
                                      </p:tavLst>
                                    </p:anim>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childTnLst>
                                </p:cTn>
                              </p:par>
                            </p:childTnLst>
                          </p:cTn>
                        </p:par>
                        <p:par>
                          <p:cTn id="31" fill="hold">
                            <p:stCondLst>
                              <p:cond delay="4000"/>
                            </p:stCondLst>
                            <p:childTnLst>
                              <p:par>
                                <p:cTn id="32" presetID="10" presetClass="exit" presetSubtype="0" fill="hold" nodeType="afterEffect">
                                  <p:stCondLst>
                                    <p:cond delay="0"/>
                                  </p:stCondLst>
                                  <p:childTnLst>
                                    <p:animEffect transition="out" filter="fade">
                                      <p:cBhvr>
                                        <p:cTn id="33" dur="1000"/>
                                        <p:tgtEl>
                                          <p:spTgt spid="59"/>
                                        </p:tgtEl>
                                      </p:cBhvr>
                                    </p:animEffect>
                                    <p:set>
                                      <p:cBhvr>
                                        <p:cTn id="34" dur="1" fill="hold">
                                          <p:stCondLst>
                                            <p:cond delay="999"/>
                                          </p:stCondLst>
                                        </p:cTn>
                                        <p:tgtEl>
                                          <p:spTgt spid="5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61"/>
                                        </p:tgtEl>
                                      </p:cBhvr>
                                    </p:animEffect>
                                    <p:set>
                                      <p:cBhvr>
                                        <p:cTn id="37" dur="1" fill="hold">
                                          <p:stCondLst>
                                            <p:cond delay="999"/>
                                          </p:stCondLst>
                                        </p:cTn>
                                        <p:tgtEl>
                                          <p:spTgt spid="61"/>
                                        </p:tgtEl>
                                        <p:attrNameLst>
                                          <p:attrName>style.visibility</p:attrName>
                                        </p:attrNameLst>
                                      </p:cBhvr>
                                      <p:to>
                                        <p:strVal val="hidden"/>
                                      </p:to>
                                    </p:set>
                                  </p:childTnLst>
                                </p:cTn>
                              </p:par>
                            </p:childTnLst>
                          </p:cTn>
                        </p:par>
                        <p:par>
                          <p:cTn id="38" fill="hold">
                            <p:stCondLst>
                              <p:cond delay="5000"/>
                            </p:stCondLst>
                            <p:childTnLst>
                              <p:par>
                                <p:cTn id="39" presetID="10" presetClass="exit" presetSubtype="0" fill="hold" nodeType="afterEffect">
                                  <p:stCondLst>
                                    <p:cond delay="0"/>
                                  </p:stCondLst>
                                  <p:childTnLst>
                                    <p:animEffect transition="out" filter="fade">
                                      <p:cBhvr>
                                        <p:cTn id="40" dur="1000"/>
                                        <p:tgtEl>
                                          <p:spTgt spid="62"/>
                                        </p:tgtEl>
                                      </p:cBhvr>
                                    </p:animEffect>
                                    <p:set>
                                      <p:cBhvr>
                                        <p:cTn id="41" dur="1" fill="hold">
                                          <p:stCondLst>
                                            <p:cond delay="999"/>
                                          </p:stCondLst>
                                        </p:cTn>
                                        <p:tgtEl>
                                          <p:spTgt spid="62"/>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1000"/>
                                        <p:tgtEl>
                                          <p:spTgt spid="63"/>
                                        </p:tgtEl>
                                      </p:cBhvr>
                                    </p:animEffect>
                                    <p:set>
                                      <p:cBhvr>
                                        <p:cTn id="44" dur="1" fill="hold">
                                          <p:stCondLst>
                                            <p:cond delay="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57" grpId="0"/>
      <p:bldP spid="61" grpId="0"/>
      <p:bldP spid="63" grpId="0" uiExpand="1"/>
      <p:bldP spid="67" grpId="0" animBg="1"/>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ircular Arrow 63"/>
          <p:cNvSpPr/>
          <p:nvPr/>
        </p:nvSpPr>
        <p:spPr bwMode="auto">
          <a:xfrm>
            <a:off x="914400" y="990600"/>
            <a:ext cx="7315200" cy="6705600"/>
          </a:xfrm>
          <a:prstGeom prst="circularArrow">
            <a:avLst/>
          </a:prstGeom>
          <a:solidFill>
            <a:srgbClr val="D9D9D9">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grpSp>
        <p:nvGrpSpPr>
          <p:cNvPr id="2" name="Group 1"/>
          <p:cNvGrpSpPr>
            <a:grpSpLocks/>
          </p:cNvGrpSpPr>
          <p:nvPr/>
        </p:nvGrpSpPr>
        <p:grpSpPr bwMode="auto">
          <a:xfrm>
            <a:off x="2209800" y="3352800"/>
            <a:ext cx="1050925" cy="1897063"/>
            <a:chOff x="2608514" y="1401170"/>
            <a:chExt cx="1050610" cy="1897072"/>
          </a:xfrm>
        </p:grpSpPr>
        <p:sp>
          <p:nvSpPr>
            <p:cNvPr id="3" name="Smiley Face 2"/>
            <p:cNvSpPr/>
            <p:nvPr/>
          </p:nvSpPr>
          <p:spPr>
            <a:xfrm>
              <a:off x="2789435" y="1401170"/>
              <a:ext cx="669724" cy="609603"/>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3124297" y="2010773"/>
              <a:ext cx="0" cy="65564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6660000">
              <a:off x="2875134" y="1887029"/>
              <a:ext cx="0" cy="53324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43342" y="2666414"/>
              <a:ext cx="209487" cy="631828"/>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895766" y="2666414"/>
              <a:ext cx="228531" cy="609603"/>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6660000">
              <a:off x="3392504" y="1887029"/>
              <a:ext cx="0" cy="53324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a:grpSpLocks/>
          </p:cNvGrpSpPr>
          <p:nvPr/>
        </p:nvGrpSpPr>
        <p:grpSpPr bwMode="auto">
          <a:xfrm>
            <a:off x="5715000" y="3352800"/>
            <a:ext cx="1295400" cy="1906588"/>
            <a:chOff x="5257800" y="1331976"/>
            <a:chExt cx="1295400" cy="1906524"/>
          </a:xfrm>
        </p:grpSpPr>
        <p:sp>
          <p:nvSpPr>
            <p:cNvPr id="10" name="Smiley Face 9"/>
            <p:cNvSpPr/>
            <p:nvPr/>
          </p:nvSpPr>
          <p:spPr>
            <a:xfrm>
              <a:off x="5683250" y="1371663"/>
              <a:ext cx="669925" cy="609580"/>
            </a:xfrm>
            <a:prstGeom prst="smileyFace">
              <a:avLst/>
            </a:prstGeom>
            <a:solidFill>
              <a:srgbClr val="FFFFFF">
                <a:alpha val="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6018213" y="1981242"/>
              <a:ext cx="9525" cy="53338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660000">
              <a:off x="5768975"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37263" y="2438427"/>
              <a:ext cx="209550" cy="44924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89613" y="2438427"/>
              <a:ext cx="228600" cy="43813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4940000">
              <a:off x="6286500" y="1857412"/>
              <a:ext cx="0" cy="5334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2903548"/>
              <a:ext cx="0" cy="334952"/>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60000" flipH="1">
              <a:off x="5768975" y="2890849"/>
              <a:ext cx="479425" cy="952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2200" y="2895612"/>
              <a:ext cx="0" cy="334951"/>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9" name="Group 2060"/>
            <p:cNvGrpSpPr>
              <a:grpSpLocks/>
            </p:cNvGrpSpPr>
            <p:nvPr/>
          </p:nvGrpSpPr>
          <p:grpSpPr bwMode="auto">
            <a:xfrm>
              <a:off x="5257800" y="1331976"/>
              <a:ext cx="1222245" cy="1258846"/>
              <a:chOff x="6324600" y="1499616"/>
              <a:chExt cx="1222245" cy="1258846"/>
            </a:xfrm>
          </p:grpSpPr>
          <p:grpSp>
            <p:nvGrpSpPr>
              <p:cNvPr id="20" name="Group 2059"/>
              <p:cNvGrpSpPr>
                <a:grpSpLocks/>
              </p:cNvGrpSpPr>
              <p:nvPr/>
            </p:nvGrpSpPr>
            <p:grpSpPr bwMode="auto">
              <a:xfrm>
                <a:off x="6778625" y="1523428"/>
                <a:ext cx="765175" cy="1235034"/>
                <a:chOff x="6778625" y="1523428"/>
                <a:chExt cx="765175" cy="1235034"/>
              </a:xfrm>
            </p:grpSpPr>
            <p:sp>
              <p:nvSpPr>
                <p:cNvPr id="48" name="Arc 47"/>
                <p:cNvSpPr/>
                <p:nvPr/>
              </p:nvSpPr>
              <p:spPr>
                <a:xfrm>
                  <a:off x="6778625" y="1523428"/>
                  <a:ext cx="765175"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Arc 48"/>
                <p:cNvSpPr/>
                <p:nvPr/>
              </p:nvSpPr>
              <p:spPr>
                <a:xfrm>
                  <a:off x="68580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Arc 49"/>
                <p:cNvSpPr/>
                <p:nvPr/>
              </p:nvSpPr>
              <p:spPr>
                <a:xfrm>
                  <a:off x="69342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a:off x="6875463" y="1523428"/>
                  <a:ext cx="611187"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Arc 51"/>
                <p:cNvSpPr/>
                <p:nvPr/>
              </p:nvSpPr>
              <p:spPr>
                <a:xfrm>
                  <a:off x="6911975" y="1523428"/>
                  <a:ext cx="611188"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Arc 52"/>
                <p:cNvSpPr/>
                <p:nvPr/>
              </p:nvSpPr>
              <p:spPr>
                <a:xfrm>
                  <a:off x="678180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Arc 53"/>
                <p:cNvSpPr/>
                <p:nvPr/>
              </p:nvSpPr>
              <p:spPr>
                <a:xfrm>
                  <a:off x="6821488"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Arc 54"/>
                <p:cNvSpPr/>
                <p:nvPr/>
              </p:nvSpPr>
              <p:spPr>
                <a:xfrm>
                  <a:off x="6838950" y="1523428"/>
                  <a:ext cx="609600" cy="1235034"/>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1" name="Group 58"/>
              <p:cNvGrpSpPr/>
              <p:nvPr/>
            </p:nvGrpSpPr>
            <p:grpSpPr>
              <a:xfrm>
                <a:off x="6324600" y="1524000"/>
                <a:ext cx="765045" cy="1234440"/>
                <a:chOff x="6778755" y="1524000"/>
                <a:chExt cx="765045" cy="1234440"/>
              </a:xfrm>
              <a:scene3d>
                <a:camera prst="orthographicFront">
                  <a:rot lat="0" lon="10800000" rev="0"/>
                </a:camera>
                <a:lightRig rig="threePt" dir="t"/>
              </a:scene3d>
            </p:grpSpPr>
            <p:sp>
              <p:nvSpPr>
                <p:cNvPr id="40" name="Arc 39"/>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Arc 40"/>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Arc 41"/>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Arc 42"/>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4" name="Arc 43"/>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Arc 44"/>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Arc 45"/>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Arc 46"/>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2" name="Group 67"/>
              <p:cNvGrpSpPr/>
              <p:nvPr/>
            </p:nvGrpSpPr>
            <p:grpSpPr>
              <a:xfrm>
                <a:off x="6324600" y="1499616"/>
                <a:ext cx="765045" cy="1234440"/>
                <a:chOff x="6778755" y="1524000"/>
                <a:chExt cx="765045" cy="1234440"/>
              </a:xfrm>
              <a:scene3d>
                <a:camera prst="orthographicFront">
                  <a:rot lat="0" lon="10800000" rev="0"/>
                </a:camera>
                <a:lightRig rig="threePt" dir="t"/>
              </a:scene3d>
            </p:grpSpPr>
            <p:sp>
              <p:nvSpPr>
                <p:cNvPr id="32" name="Arc 31"/>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Arc 32"/>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Arc 33"/>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Arc 34"/>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Arc 35"/>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Arc 36"/>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Arc 37"/>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Arc 38"/>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3" name="Group 76"/>
              <p:cNvGrpSpPr/>
              <p:nvPr/>
            </p:nvGrpSpPr>
            <p:grpSpPr>
              <a:xfrm>
                <a:off x="6781800" y="1508760"/>
                <a:ext cx="765045" cy="1234440"/>
                <a:chOff x="6778755" y="1524000"/>
                <a:chExt cx="765045" cy="1234440"/>
              </a:xfrm>
              <a:scene3d>
                <a:camera prst="orthographicFront">
                  <a:rot lat="0" lon="0" rev="0"/>
                </a:camera>
                <a:lightRig rig="threePt" dir="t"/>
              </a:scene3d>
            </p:grpSpPr>
            <p:sp>
              <p:nvSpPr>
                <p:cNvPr id="24" name="Arc 23"/>
                <p:cNvSpPr/>
                <p:nvPr/>
              </p:nvSpPr>
              <p:spPr>
                <a:xfrm>
                  <a:off x="6778755" y="1524000"/>
                  <a:ext cx="765045"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Arc 24"/>
                <p:cNvSpPr/>
                <p:nvPr/>
              </p:nvSpPr>
              <p:spPr>
                <a:xfrm>
                  <a:off x="68580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Arc 25"/>
                <p:cNvSpPr/>
                <p:nvPr/>
              </p:nvSpPr>
              <p:spPr>
                <a:xfrm>
                  <a:off x="69342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Arc 26"/>
                <p:cNvSpPr/>
                <p:nvPr/>
              </p:nvSpPr>
              <p:spPr>
                <a:xfrm>
                  <a:off x="6876288"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Arc 27"/>
                <p:cNvSpPr/>
                <p:nvPr/>
              </p:nvSpPr>
              <p:spPr>
                <a:xfrm>
                  <a:off x="691286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Arc 28"/>
                <p:cNvSpPr/>
                <p:nvPr/>
              </p:nvSpPr>
              <p:spPr>
                <a:xfrm>
                  <a:off x="6781800"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Arc 29"/>
                <p:cNvSpPr/>
                <p:nvPr/>
              </p:nvSpPr>
              <p:spPr>
                <a:xfrm>
                  <a:off x="6821424"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Arc 30"/>
                <p:cNvSpPr/>
                <p:nvPr/>
              </p:nvSpPr>
              <p:spPr>
                <a:xfrm>
                  <a:off x="6839712" y="1524000"/>
                  <a:ext cx="609600" cy="1234440"/>
                </a:xfrm>
                <a:prstGeom prst="arc">
                  <a:avLst/>
                </a:prstGeom>
                <a:ln w="317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sp>
        <p:nvSpPr>
          <p:cNvPr id="67" name="Circular Arrow 66"/>
          <p:cNvSpPr/>
          <p:nvPr/>
        </p:nvSpPr>
        <p:spPr bwMode="auto">
          <a:xfrm>
            <a:off x="762000" y="3962400"/>
            <a:ext cx="7239000" cy="6705600"/>
          </a:xfrm>
          <a:prstGeom prst="circularArrow">
            <a:avLst/>
          </a:prstGeom>
          <a:solidFill>
            <a:srgbClr val="D9D9D9">
              <a:alpha val="40000"/>
            </a:srgbClr>
          </a:solidFill>
          <a:ln w="9525" cap="flat" cmpd="sng" algn="ctr">
            <a:noFill/>
            <a:prstDash val="solid"/>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68" name="Title 1"/>
          <p:cNvSpPr txBox="1">
            <a:spLocks/>
          </p:cNvSpPr>
          <p:nvPr/>
        </p:nvSpPr>
        <p:spPr bwMode="auto">
          <a:xfrm>
            <a:off x="2743200" y="1752600"/>
            <a:ext cx="3657600" cy="914400"/>
          </a:xfrm>
          <a:prstGeom prst="rect">
            <a:avLst/>
          </a:prstGeom>
          <a:no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LOVE</a:t>
            </a:r>
          </a:p>
        </p:txBody>
      </p:sp>
      <p:sp>
        <p:nvSpPr>
          <p:cNvPr id="69" name="Title 1"/>
          <p:cNvSpPr txBox="1">
            <a:spLocks/>
          </p:cNvSpPr>
          <p:nvPr/>
        </p:nvSpPr>
        <p:spPr bwMode="auto">
          <a:xfrm>
            <a:off x="1981200" y="5791200"/>
            <a:ext cx="5181600" cy="838200"/>
          </a:xfrm>
          <a:prstGeom prst="rect">
            <a:avLst/>
          </a:prstGeom>
          <a:no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RESPECT</a:t>
            </a:r>
          </a:p>
        </p:txBody>
      </p:sp>
      <p:sp>
        <p:nvSpPr>
          <p:cNvPr id="61" name="Title 1"/>
          <p:cNvSpPr txBox="1">
            <a:spLocks/>
          </p:cNvSpPr>
          <p:nvPr/>
        </p:nvSpPr>
        <p:spPr bwMode="auto">
          <a:xfrm>
            <a:off x="685800" y="273990"/>
            <a:ext cx="7772400" cy="1066800"/>
          </a:xfrm>
          <a:prstGeom prst="rect">
            <a:avLst/>
          </a:prstGeom>
          <a:noFill/>
          <a:ln w="9525">
            <a:noFill/>
            <a:miter lim="800000"/>
            <a:headEnd/>
            <a:tailEnd/>
          </a:ln>
        </p:spPr>
        <p:txBody>
          <a:bodyPr anchor="ctr"/>
          <a:lstStyle/>
          <a:p>
            <a:pPr algn="ctr"/>
            <a:r>
              <a:rPr lang="en-US" sz="2800" b="1" dirty="0">
                <a:latin typeface="+mn-lt"/>
              </a:rPr>
              <a:t>let each one of you </a:t>
            </a:r>
            <a:r>
              <a:rPr lang="en-US" sz="2800" b="1" u="sng" dirty="0">
                <a:solidFill>
                  <a:srgbClr val="FFFF00"/>
                </a:solidFill>
                <a:latin typeface="+mn-lt"/>
              </a:rPr>
              <a:t>love</a:t>
            </a:r>
            <a:r>
              <a:rPr lang="en-US" sz="2800" b="1" dirty="0">
                <a:latin typeface="+mn-lt"/>
              </a:rPr>
              <a:t> his wife as himself, and let the wife see that she </a:t>
            </a:r>
            <a:r>
              <a:rPr lang="en-US" sz="2800" b="1" u="sng" dirty="0">
                <a:solidFill>
                  <a:srgbClr val="FFFF00"/>
                </a:solidFill>
                <a:latin typeface="+mn-lt"/>
              </a:rPr>
              <a:t>respects</a:t>
            </a:r>
            <a:r>
              <a:rPr lang="en-US" sz="2800" b="1" dirty="0">
                <a:latin typeface="+mn-lt"/>
              </a:rPr>
              <a:t> her husband.</a:t>
            </a:r>
          </a:p>
          <a:p>
            <a:pPr algn="ctr"/>
            <a:r>
              <a:rPr lang="en-US" sz="2800" b="1" dirty="0">
                <a:latin typeface="+mn-lt"/>
              </a:rPr>
              <a:t>Ephesians 5:33</a:t>
            </a:r>
          </a:p>
        </p:txBody>
      </p:sp>
    </p:spTree>
    <p:extLst>
      <p:ext uri="{BB962C8B-B14F-4D97-AF65-F5344CB8AC3E}">
        <p14:creationId xmlns:p14="http://schemas.microsoft.com/office/powerpoint/2010/main" val="348034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 4.44444E-6 L 0 0.06666 " pathEditMode="relative" rAng="0" ptsTypes="AA">
                                      <p:cBhvr>
                                        <p:cTn id="6" dur="1000" fill="hold"/>
                                        <p:tgtEl>
                                          <p:spTgt spid="68"/>
                                        </p:tgtEl>
                                        <p:attrNameLst>
                                          <p:attrName>ppt_x</p:attrName>
                                          <p:attrName>ppt_y</p:attrName>
                                        </p:attrNameLst>
                                      </p:cBhvr>
                                      <p:rCtr x="0" y="3333"/>
                                    </p:animMotion>
                                  </p:childTnLst>
                                </p:cTn>
                              </p:par>
                            </p:childTnLst>
                          </p:cTn>
                        </p:par>
                        <p:par>
                          <p:cTn id="7" fill="hold">
                            <p:stCondLst>
                              <p:cond delay="1000"/>
                            </p:stCondLst>
                            <p:childTnLst>
                              <p:par>
                                <p:cTn id="8" presetID="64" presetClass="path" presetSubtype="0" accel="50000" decel="50000" fill="hold" grpId="0" nodeType="afterEffect">
                                  <p:stCondLst>
                                    <p:cond delay="0"/>
                                  </p:stCondLst>
                                  <p:childTnLst>
                                    <p:animMotion origin="layout" path="M 0 -2.22222E-6 L 0 -0.06111 " pathEditMode="relative" rAng="0" ptsTypes="AA">
                                      <p:cBhvr>
                                        <p:cTn id="9" dur="1000" fill="hold"/>
                                        <p:tgtEl>
                                          <p:spTgt spid="69"/>
                                        </p:tgtEl>
                                        <p:attrNameLst>
                                          <p:attrName>ppt_x</p:attrName>
                                          <p:attrName>ppt_y</p:attrName>
                                        </p:attrNameLst>
                                      </p:cBhvr>
                                      <p:rCtr x="0" y="-3056"/>
                                    </p:animMotion>
                                  </p:childTnLst>
                                </p:cTn>
                              </p:par>
                            </p:childTnLst>
                          </p:cTn>
                        </p:par>
                        <p:par>
                          <p:cTn id="10" fill="hold">
                            <p:stCondLst>
                              <p:cond delay="2000"/>
                            </p:stCondLst>
                            <p:childTnLst>
                              <p:par>
                                <p:cTn id="11" presetID="63" presetClass="path" presetSubtype="0" accel="50000" decel="50000" fill="hold" nodeType="afterEffect">
                                  <p:stCondLst>
                                    <p:cond delay="0"/>
                                  </p:stCondLst>
                                  <p:childTnLst>
                                    <p:animMotion origin="layout" path="M -1.94444E-6 -3.23774E-6 L 0.15087 -0.00485 " pathEditMode="relative" rAng="0" ptsTypes="AA">
                                      <p:cBhvr>
                                        <p:cTn id="12" dur="1000" fill="hold"/>
                                        <p:tgtEl>
                                          <p:spTgt spid="2"/>
                                        </p:tgtEl>
                                        <p:attrNameLst>
                                          <p:attrName>ppt_x</p:attrName>
                                          <p:attrName>ppt_y</p:attrName>
                                        </p:attrNameLst>
                                      </p:cBhvr>
                                      <p:rCtr x="75" y="-3"/>
                                    </p:animMotion>
                                  </p:childTnLst>
                                </p:cTn>
                              </p:par>
                            </p:childTnLst>
                          </p:cTn>
                        </p:par>
                        <p:par>
                          <p:cTn id="13" fill="hold">
                            <p:stCondLst>
                              <p:cond delay="3000"/>
                            </p:stCondLst>
                            <p:childTnLst>
                              <p:par>
                                <p:cTn id="14" presetID="35" presetClass="path" presetSubtype="0" accel="50000" decel="50000" fill="hold" nodeType="afterEffect">
                                  <p:stCondLst>
                                    <p:cond delay="0"/>
                                  </p:stCondLst>
                                  <p:childTnLst>
                                    <p:animMotion origin="layout" path="M -3.33333E-6 2.96022E-6 L -0.14583 -0.00555 " pathEditMode="relative" rAng="0" ptsTypes="AA">
                                      <p:cBhvr>
                                        <p:cTn id="15" dur="1000" fill="hold"/>
                                        <p:tgtEl>
                                          <p:spTgt spid="9"/>
                                        </p:tgtEl>
                                        <p:attrNameLst>
                                          <p:attrName>ppt_x</p:attrName>
                                          <p:attrName>ppt_y</p:attrName>
                                        </p:attrNameLst>
                                      </p:cBhvr>
                                      <p:rCtr x="-73"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34222</TotalTime>
  <Words>511</Words>
  <Application>Microsoft Office PowerPoint</Application>
  <PresentationFormat>On-screen Show (4:3)</PresentationFormat>
  <Paragraphs>87</Paragraphs>
  <Slides>20</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Times New Roman</vt:lpstr>
      <vt:lpstr>Black</vt:lpstr>
      <vt:lpstr>Chart</vt:lpstr>
      <vt:lpstr>PowerPoint Presentation</vt:lpstr>
      <vt:lpstr>PowerPoint Presentation</vt:lpstr>
      <vt:lpstr>One Flesh</vt:lpstr>
      <vt:lpstr>One Flesh</vt:lpstr>
      <vt:lpstr>One Flesh</vt:lpstr>
      <vt:lpstr>PowerPoint Presentation</vt:lpstr>
      <vt:lpstr>PowerPoint Presentation</vt:lpstr>
      <vt:lpstr>PowerPoint Presentation</vt:lpstr>
      <vt:lpstr>PowerPoint Presentation</vt:lpstr>
      <vt:lpstr>PowerPoint Presentation</vt:lpstr>
      <vt:lpstr>Emotional Bank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Northwood1</cp:lastModifiedBy>
  <cp:revision>375</cp:revision>
  <dcterms:created xsi:type="dcterms:W3CDTF">2015-10-29T03:17:02Z</dcterms:created>
  <dcterms:modified xsi:type="dcterms:W3CDTF">2019-09-25T00:54:13Z</dcterms:modified>
</cp:coreProperties>
</file>