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750" r:id="rId2"/>
    <p:sldId id="846" r:id="rId3"/>
    <p:sldId id="868" r:id="rId4"/>
    <p:sldId id="869" r:id="rId5"/>
    <p:sldId id="870" r:id="rId6"/>
    <p:sldId id="871" r:id="rId7"/>
    <p:sldId id="863" r:id="rId8"/>
    <p:sldId id="872" r:id="rId9"/>
    <p:sldId id="87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94" d="100"/>
          <a:sy n="94" d="100"/>
        </p:scale>
        <p:origin x="-80" y="-304"/>
      </p:cViewPr>
      <p:guideLst>
        <p:guide orient="horz" pos="2161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624F-0B0B-9346-BDF6-E449CA89FE40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7254-20A9-EA45-82EC-BDAAE7DC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zed_20190818130406_IMG_0299.jpe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/>
          <a:stretch/>
        </p:blipFill>
        <p:spPr>
          <a:xfrm>
            <a:off x="-45720" y="0"/>
            <a:ext cx="918972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356" y="4257928"/>
            <a:ext cx="9150356" cy="9123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540164"/>
            <a:ext cx="9144000" cy="191972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3277" y="1550659"/>
            <a:ext cx="783204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spc="-300" dirty="0" smtClean="0">
                <a:latin typeface="Times New Roman"/>
                <a:cs typeface="Times New Roman"/>
              </a:rPr>
              <a:t>A Marriage Made in Heaven</a:t>
            </a:r>
            <a:endParaRPr lang="en-US" sz="8000" b="1" spc="-3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57" y="4257927"/>
            <a:ext cx="812367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500" b="1" spc="-150" dirty="0" smtClean="0">
                <a:latin typeface="+mj-lt"/>
                <a:cs typeface="Times New Roman"/>
              </a:rPr>
              <a:t>Personal Transformation in Marriage Through the Fruit of the Spirit</a:t>
            </a:r>
            <a:endParaRPr lang="en-US" sz="3500" b="1" spc="-15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6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God’s Faithfulness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708036"/>
            <a:ext cx="76205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The LORD passed before him and proclaimed, “The LORD, the LORD, a God merciful and gracious, slow to anger, and </a:t>
            </a:r>
            <a:r>
              <a:rPr lang="en-US" sz="3000" b="1" u="sng" dirty="0">
                <a:solidFill>
                  <a:schemeClr val="bg1"/>
                </a:solidFill>
                <a:latin typeface="Calibri" charset="0"/>
                <a:cs typeface="Calibri" charset="0"/>
              </a:rPr>
              <a:t>abounding in steadfast love and faithfulness</a:t>
            </a: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.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”  Exodus 34:6</a:t>
            </a:r>
            <a:endParaRPr lang="en-US" sz="3000" dirty="0">
              <a:solidFill>
                <a:schemeClr val="bg1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God’s Faithfulness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708036"/>
            <a:ext cx="76205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Know therefore that the LORD your God is God, the faithful God who </a:t>
            </a:r>
            <a:r>
              <a:rPr lang="en-US" sz="28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keeps covenant and steadfast love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with those who love him and keep his commandments, to a thousand generations.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Deuteronomy 7:9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7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God’s Faithfulness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708036"/>
            <a:ext cx="762056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And the LORD gave to Israel all the land that he swore to give to their fathers…</a:t>
            </a:r>
          </a:p>
          <a:p>
            <a:pPr marL="457200" indent="-4572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endParaRPr lang="en-US" sz="6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04813">
              <a:spcBef>
                <a:spcPct val="0"/>
              </a:spcBef>
              <a:tabLst>
                <a:tab pos="635000" algn="l"/>
              </a:tabLst>
            </a:pPr>
            <a:r>
              <a:rPr lang="en-US" sz="2800" b="1" u="sng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Not </a:t>
            </a:r>
            <a:r>
              <a:rPr lang="en-US" sz="28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one word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 of all the good promises that the LORD had made to the house of Israel had failed; all came to pass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.  Joshua 21:43, 45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God’s Faithfulness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708036"/>
            <a:ext cx="76205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Praise the LORD, all nations! </a:t>
            </a:r>
          </a:p>
          <a:p>
            <a:pPr marL="512763">
              <a:spcBef>
                <a:spcPct val="0"/>
              </a:spcBef>
              <a:tabLst>
                <a:tab pos="458788" algn="l"/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Extol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him, all peoples! </a:t>
            </a:r>
          </a:p>
          <a:p>
            <a:pPr marL="512763">
              <a:spcBef>
                <a:spcPct val="0"/>
              </a:spcBef>
              <a:tabLst>
                <a:tab pos="458788" algn="l"/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For great is his steadfast love toward us,</a:t>
            </a:r>
          </a:p>
          <a:p>
            <a:pPr marL="512763">
              <a:spcBef>
                <a:spcPct val="0"/>
              </a:spcBef>
              <a:tabLst>
                <a:tab pos="458788" algn="l"/>
                <a:tab pos="6350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And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</a:t>
            </a:r>
            <a:r>
              <a:rPr lang="en-US" sz="28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faithfulness of the LORD endures</a:t>
            </a:r>
            <a:r>
              <a:rPr lang="en-US" sz="28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 		</a:t>
            </a:r>
            <a:r>
              <a:rPr lang="en-US" sz="28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</a:t>
            </a:r>
            <a:r>
              <a:rPr lang="en-US" sz="2800" b="1" u="sng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forever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.</a:t>
            </a:r>
          </a:p>
          <a:p>
            <a:pPr marL="512763">
              <a:spcBef>
                <a:spcPct val="0"/>
              </a:spcBef>
              <a:tabLst>
                <a:tab pos="458788" algn="l"/>
                <a:tab pos="635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	Praise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the LORD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!  Psalm 117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6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God’s Faithfulness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708036"/>
            <a:ext cx="7620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 The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steadfast love of the LORD never ceases, 		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his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mercies never come to an end;</a:t>
            </a:r>
          </a:p>
          <a:p>
            <a:pPr>
              <a:spcBef>
                <a:spcPct val="0"/>
              </a:spcBef>
              <a:tabLst>
                <a:tab pos="635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they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are new every morning;</a:t>
            </a:r>
          </a:p>
          <a:p>
            <a:pPr>
              <a:spcBef>
                <a:spcPct val="0"/>
              </a:spcBef>
              <a:tabLst>
                <a:tab pos="635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			</a:t>
            </a:r>
            <a:r>
              <a:rPr lang="en-US" sz="2800" b="1" u="sng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great </a:t>
            </a:r>
            <a:r>
              <a:rPr lang="en-US" sz="28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is your faithfulness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.  Lam 3:21-23</a:t>
            </a:r>
            <a:endParaRPr lang="en-US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60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1. Be faithful in the “little things.”</a:t>
            </a:r>
            <a:endParaRPr lang="en-US" sz="40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61" y="1708036"/>
            <a:ext cx="7769191" cy="2316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ja-JP" alt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Woe to you, blind guides, who say, </a:t>
            </a:r>
            <a:r>
              <a:rPr lang="ja-JP" alt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“</a:t>
            </a:r>
            <a:r>
              <a:rPr lang="en-US" altLang="ja-JP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If anyone swears by the temple, </a:t>
            </a:r>
            <a:r>
              <a:rPr lang="en-US" altLang="ja-JP" sz="32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it is nothing</a:t>
            </a:r>
            <a:r>
              <a:rPr lang="en-US" altLang="ja-JP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, but if anyone swears by the gold of the temple he is bound by his oath.</a:t>
            </a:r>
            <a:r>
              <a:rPr lang="ja-JP" alt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  Matthew 23:16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2. Be faithful in the “big things.”</a:t>
            </a:r>
            <a:endParaRPr lang="en-US" sz="40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61" y="1708036"/>
            <a:ext cx="7769191" cy="1430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However, let each one of you </a:t>
            </a:r>
            <a:r>
              <a:rPr lang="en-US" sz="32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love his wife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as himself, and let the wife see that she </a:t>
            </a:r>
            <a:r>
              <a:rPr lang="en-US" sz="32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respects her husband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.  Ephesians 5:33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>
                <a:solidFill>
                  <a:schemeClr val="bg1"/>
                </a:solidFill>
                <a:latin typeface="Century Gothic"/>
                <a:cs typeface="Century Gothic"/>
              </a:rPr>
              <a:t>3</a:t>
            </a:r>
            <a:r>
              <a:rPr lang="en-US" sz="40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. Be faithful when your mate isn’t.</a:t>
            </a:r>
            <a:endParaRPr lang="en-US" sz="40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861" y="1708036"/>
            <a:ext cx="7769191" cy="187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The steadfast love of the LORD </a:t>
            </a:r>
            <a:r>
              <a:rPr lang="en-US" sz="3200" b="1" u="sng" dirty="0">
                <a:solidFill>
                  <a:srgbClr val="000000"/>
                </a:solidFill>
                <a:latin typeface="Calibri" charset="0"/>
                <a:cs typeface="Calibri" charset="0"/>
              </a:rPr>
              <a:t>never ceases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cs typeface="Calibri" charset="0"/>
              </a:rPr>
              <a:t>; his mercies never come to an end; they are new every morning; great is your faithfulness.  Lamentations 3:22-23</a:t>
            </a:r>
            <a:endParaRPr lang="en-US" sz="32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51250</TotalTime>
  <Words>306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396</cp:revision>
  <cp:lastPrinted>2019-09-27T21:03:51Z</cp:lastPrinted>
  <dcterms:created xsi:type="dcterms:W3CDTF">2015-10-29T03:17:02Z</dcterms:created>
  <dcterms:modified xsi:type="dcterms:W3CDTF">2019-10-13T13:10:26Z</dcterms:modified>
</cp:coreProperties>
</file>