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44:34.6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830.24902"/>
      <inkml:brushProperty name="anchorY" value="1645.66797"/>
      <inkml:brushProperty name="scaleFactor" value="0.5"/>
    </inkml:brush>
  </inkml:definitions>
  <inkml:trace contextRef="#ctx0" brushRef="#br0">115 0 12704,'0'0'0,"-12"15"5759,-11 9-5823,-1 0-1061,-1-2 768,5-4-2678,10-4 2459,10-14 480,0 0 0,0 0 0,0 1 0,0-1 0,0 0 0,0 0 0,-1 1 0,1-1 0,0 0 0,0 1 0,0-1 0,0 0 0,0 1 0,0-1 0,0 0 0,1 1 0,-1-1 0,0 0 0,0 0 0,0 1 0,0-1 0,0 0 0,0 0 0,0 1 0,1-1 0,-1 0 0,0 0 0,0 1 0,0-1 0,1 0 0,-1 0 96,1 1-53,0-1 0,0 1-1,1-1 1,-1 0 0,0 1-1,0-1 1,0 0 0,0 0-1,1 0 1,-1 0 0,1 0 53,23-5-5589,0-2 1430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40:49.90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258.47266"/>
      <inkml:brushProperty name="anchorY" value="-1291.73083"/>
      <inkml:brushProperty name="scaleFactor" value="0.5"/>
    </inkml:brush>
  </inkml:definitions>
  <inkml:trace contextRef="#ctx0" brushRef="#br0">124 106 736,'0'0'0,"1"-1"320,1 0-299,0 1 870,1-1-752,-2 0 810,0 1-752,0 0 2320,-1 0-2053,0 0 1590,-1 1-1612,0 0 310,0-1-122,2 2-582,5 0 1018,8-1-884,8 0 730,11 0-731,8-1 288,6-2-394,2-1 21,-1-1-59,-2 0 113,-5 1-113,-3 1 75,-7 0-59,-5 1-282,-4 1 192,-5 0 37,-5 0 21,-5 0-32,-6 0 54,-7 0-166,-6 1 123,-8-1 144,-8 1-117,-7 1 346,-10 0-319,-6 1 68,-5 1-95,-4 0-22,1 0 1,2 0-6,6-2 0,6 0 149,7 0-117,8-1 80,9-1-59,8 0-133,7 0 75,5 0 80,7-1-65,8 1-84,8-2 63,8-2-64,7 1 17,7-2 143,2 0-80,1 0-79,-3 0 63,-5-1 11,-7 1-5,-4 1 5,-8 0 0,-6 1 0,-7-1 0,-7 2 0,-6 0 0,-7 1 74,-7 0-58,-5 1-16,-2 0 43,-2 0-166,0 0 123,2 0 70,2 0-60,2 0-84,4 0 63,5 0 11,4 0-5,4 0 5,4 0 0,1 0 0,1 0 0,2 0 74,1 0-58,3-1-90,2-1 63,4 0 11,1-2-5,2-1 5,-2 1 0,-2-1 0,-6 0 0,-6 2 0,-7 1 0,-5 1-112,-4 1 106,-3 1 76,-2 1-60,-1 1-10,-1 1 43,2 0-166,1-1 123,2-1-5,5-1 0,6 0 5,5-2 0,8-1 0,7-1 0,5-1 0,6-1 0,6 0 0,1-1 0,1 1 0,-2 0 0,-3 1-112,-8 0 106,-8 3 76,-12-1-60,-10 3-10,-8 1 43,-6 1-54,-3 1 17,-1-1-1238,1 0 1024,4-4-6230,7-2 130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41:20.55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2565.47852"/>
      <inkml:brushProperty name="anchorY" value="-562.888"/>
      <inkml:brushProperty name="scaleFactor" value="0.5"/>
    </inkml:brush>
  </inkml:definitions>
  <inkml:trace contextRef="#ctx0" brushRef="#br0">410 484 1248,'0'0'0,"-3"-2"544,-2-1-560,1 1 1392,-1 0-1179,2 1 651,1 0-666,2 0 1183,2 1-1067,1 0 1841,4-1-1723,4 1 1824,16-2-384,12-1-1653,13 0 533,8-2-592,6 0 208,4 1-267,3 1 144,5 1-159,10 0-108,8 1 28,5 1 15,0 0-10,-6 0 5,-7 1 0,-11 0 0,-12 0 0,-14 1-112,-12-1 106,-11-2 1,-14 0 0,-11 1 5,-3-1 0,-12-1 0,-15-1 0,-16 1 0,-17 0 74,-13 1-58,-8 0-90,-3 0 63,1 0 11,5 0-5,4-1-107,4-1 106,4 0 76,6-1-60,5-1 252,6 0-220,9 1 188,11 0-166,10 1-102,14-1 28,10 1 90,11-1-70,8-1-10,6-2 43,3-1 21,3-1-43,3 0-95,1-1 63,3-1 11,-1 1-5,0 1 5,-6 1 0,-7 0 0,-13 2 0,-16 6 0,0 0 0,1 0 0,-1 0 0,0 0 0,0 0 0,0 0 0,0 0 0,1 0 0,-1 0 0,0 0 0,0 0 0,0 0 0,0-1 0,0 1 0,1 0 0,-1 0 0,0 0 0,0 0 0,0 0 0,0 0 0,0-1 0,0 1 0,0 0 0,0 0 0,1 0 0,-1 0 0,0-1 0,0 1 0,0 0 0,0 0 0,0 0 0,0 0 0,0-1 0,0 1 0,0 0 0,0 0 0,0 0 0,0-1 0,-10-2 0,-12 2 0,-10 3 0,-11 3 0,-11 3 0,-12 2 0,-10 2 0,-6 0 0,0 0 0,3-1 0,9-1 0,12-3 0,12-1 0,15-2 0,16-3 0,14-2 34,4 1 6,20-4-24,17-2-90,17-3 63,9-3-64,7 0 17,-1-2 68,-3 1-20,-5 1-102,-9 0 106,-10 1 76,-9 1-60,-10-1-84,-10 2 63,-16 9 15,1 0-1,-1 0 1,0-1 0,1 1 0,-1 0-1,0-1 1,1 1 0,-1 0-1,0-1 1,0 1 0,1 0 0,-1-1-1,0 1 1,0-1 0,0 1 0,0-1-1,0 1 1,1 0 0,-1-1 0,0 0-4,0 1 0,0 0 1,0-1-1,-1 1 0,1 0 1,0-1-1,0 1 1,0 0-1,0-1 1,-1 1-1,1 0 1,0-1-1,0 1 1,0 0-1,-1-1 1,1 1-1,0 0 1,-1 0-1,1 0 1,0-1-1,-1 1 1,1 0-1,0 0 0,-14-5 0,-10 2 43,-8 1-54,-10 3 17,-9 3 68,-8 2-58,-4 2-16,-2 1 43,3 0-54,6-1 17,8 0-118,12-3 106,11-1 1,12-1 0,13-3-47,2 0-8,17-2 54,15-1 1,14-1 0,8-2 5,6-1 0,1-2 0,-2-1 0,-3-2 0,-5-1 0,-7 0 0,-7 0 0,-10 0-112,-9 2 106,-19 10 12,0 1 0,-1-1 0,1 0-1,0 1 1,0-1 0,-1 0 0,1 0-1,0 0 1,-1 0 0,1 0 0,-1 0 0,1 0-6,-1 1 0,0-1 0,0 1 1,0 0-1,0-1 1,0 1-1,0-1 1,0 1-1,0 0 1,0-1-1,0 1 0,0-1 1,0 1-1,0 0 1,0-1-1,0 1 1,0-1-1,-1 1 1,1 0-1,0-1 0,0 1 1,0 0-1,-1-1 1,1 1-1,0 0 0,-12-9 0,-10 2 43,-10 2-54,-12 2 17,-12 2 143,-10 2-117,-5 3-69,-2 2 21,4 2-54,6 0 12,8 0 68,11-1-20,13-1 84,13-3-58,15-3-16,18-2 43,18-4-166,18-1 123,11-2-5,6-1 0,0 0 5,-3 1 0,-7 2-112,-8 0 106,-10 1 1,-10 1 0,-13 0 79,-11 1-58,-15 1-128,-15 1 150,-14 1-54,-11 1 165,-10 0-117,-12 0-107,-7 0 107,6 0-42,9 2 10,13-1 0,16 0 0,14 0-112,15 0 106,14-1 150,10 1-117,15-3-64,10 1 21,10-1-54,5 1 12,0-2 143,-3-1-80,-2-1-117,-8-1 75,-11-2-32,-12-1 229,-23 9-159,1 0 1,0-1-1,0 1 1,-1-1-1,1 1 1,0-1-1,-1 0 1,1 1-1,0-1 1,-1 0-1,1 1 1,-1-1-1,1 0 1,0 0-2,-1 1 1,0-1 1,0 1-1,0-1 0,0 1 1,0 0-1,0-1 1,0 1-1,0 0 0,0-1 1,0 1-1,-1-1 0,1 1 1,0 0-1,0-1 1,0 1-1,0 0 0,0-1 1,-1 1-1,1 0 1,0-1-1,0 1 0,-1 0 1,1 0-1,0-1 0,0 1 1,-1 0-1,1-1-1,-18-7 38,-13 1-44,-13 2 12,-9 1-6,-7 3 0,-3 1 0,1 1 0,4 1 0,5 1 0,7 1 0,9 0 0,9 1 0,7 0 0,8-1 0,6-1 0,5 0-112,4 1 106,2-1 76,4 1-60,6 0 28,2 1-44,2 1 12,1 0-118,-1 1 106,-2 0 1,-3-1 0,-4-2 79,-4-1-58,-7-2 22,-6-4-44,-3 0 12,-5 0-6,-2 0 0,-1 1-112,0 1 106,-2 0 1,3 2 0,0 1 79,3 2-58,3 0-90,1 0 63,4 0 11,1-1-5,4 0-107,2 2 106,2 0 76,1-1-60,3-1-10,1 0 43,2-3-54,2 0 17,3-2-6,0-1 0,3-1-112,-2 0 106,2-1 113,-4 0-144,-4 1 90,-5 0-64,-6 1 17,-4 0-118,-8 4 181,-2 2-58,-2 1-17,-1 2 49,-3 1 58,1 1-202,4-2 101,4-1-75,5-2 17,3-2 143,3 0-80,3 0 33,3 0-44,3-1 12,0 0-118,3-1 106,2 0 1,2-3 0,3-2 5,-1-1 0,0-2 0,-3 0 0,-4 1 0,-5 1 0,-6 1 0,-4 3 0,-5 1 74,-5 2-58,-1 2-90,-1 1 63,-1 1 11,1 0-5,1 1 5,1 1 0,4-2 0,1 0 0,4-1 0,0 0 0,1 0 0,3-1 0,0-1 0,2 2 0,2 0 0,1 1 0,2 0 0,1-1 0,1-1 0,2-2 0,2-1 74,0-2-58,2-1-90,-2-1 63,-1 0 11,0 1-5,-1 0 5,-1 0 0,0 2 0,-2 0 0,-1 0 74,-2 0-58,-1 1-90,-2 1 63,-3 0 11,-3 1-5,0 0 5,-1 1 0,1 0 0,1 2 0,1 1 0,2 2 0,1 1 0,1 2 0,2 0 0,1 0 0,2 0 0,0 1 0,3-2 0,1-1 0,2-3 0,4-3 0,4-3 0,6-2 0,7-3 0,4-2 0,2 0 74,1 0-58,-3-1-165,-6 1 122,-6 1 65,-10 1-22,-13 6-17,1 0 1,-1 0 0,0 0 0,0-1 0,0 1 0,1 0-1,-1 0 1,0 0 0,0 0 0,0-1 0,0 1-1,0 0 1,1 0 0,-1 0 0,0 0 0,0-1 0,0 1-1,0 0 1,0 0 0,0 0 0,0-1 0,0 1 0,0 0-1,0 0 1,0-1 0,0 1 0,0 0 0,0 0 0,0 0-1,0-1 1,0 1 0,-9-5 43,-10 2 21,-8 1-43,-5 2-95,-3 2 63,-1 1 11,2 1-5,2 0 5,4 1 0,4-2 0,4 1 0,5-2 0,6 0 0,4-1 0,2 0 0,3-1 0,0 0 0,1 1 0,0 0 0,0 0 0,0 0 0,-1 1 0,0-1 0,0 1 0,0-1 0,0-1 0,0 1 0,0-1 0,-2 0 0,-2-1 0,0-2 0,-2 0 0,1-1 0,-2-1 0,3 0 0,-1-1 0,1 0 0,0-1 0,0 0 0,-1 0 0,-2-2 0,-2 0 0,-1 0 0,0 1 0,0 1 0,2 2 0,2 1 0,2 2 0,2 1 0,2 2-112,2 2 106,1 2 76,2 2-60,1 2-10,0 1 43,1 1-54,1 2 17,2-1-6,0 1 0,3 1 0,-1 1 0,2-1 0,1 0 0,2 0 0,2-2 0,6-2 0,7-3 0,8-2 0,10-2 0,6-4 0,5-2 0,-2 0 0,-6-2 0,-7 0 0,-12 1 0,-12 3 0,-16 2 0,-15 4 0,-14 1 0,-11 3 0,-9 0 0,-4 2 0,-2 0 0,0-1 410,3 2-340,5-1 122,6 1-144,6-1 293,6-1-277,6 1 53,7-1-90,7 0-134,8-1 107,8-1-5,10-1 0,9-2 5,10-1 0,8-3 74,7-2-58,2-2-90,-1-1 63,-4-2 11,-7 0-5,-8-1-107,-10 1 106,-12 1-74,-18 5 79,2 0 0,-1 0-1,0 0 1,0 0 0,0 0-1,0 0 1,0 0 0,0 0-1,1 0 1,-1 0 0,0 0 0,0 0-1,0 0 1,0 0 0,0 0-1,0-1 1,1 1 0,-1 0-1,0 0 1,0 0 0,0 0 0,0 0-1,0 0 1,0 0 0,0 0-1,0 0 1,0-1 0,1 1-1,-1 0 1,0 0 0,0 0-1,0 0 1,0 0 0,0 0 0,0-1-1,0 1 1,0 0 0,0 0-1,0 0 1,0 0 0,0 0-1,0 0 1,0-1 0,0 1 0,0 0 1,-11-1-64,-15 2 0,-13 2 224,-11 3-139,-6 2 16,0 1 1,1 1 180,5 0-164,5 1-241,9-1 182,7 1-75,10-1 90,8 0 129,11-10-138,0 0 1,-1 0-1,1 1 1,0-1-1,0 0 1,0 1-1,0-1 0,-1 0 1,1 1-1,0-1 1,0 1-1,0-1 1,0 0-1,0 1 1,0-1-1,0 1 1,0-1-1,0 0 0,0 1 1,0-1-1,0 0 1,0 1-2,9 6-112,10-2 80,13-2 75,14-1-27,11-1-171,7-1 128,4-4-10,-1 0 37,-5-2 144,-5-1-112,-10 0-144,-10 1 80,-8 0 0,-10 1 32,-11 2 69,-14 1-53,-16 3 96,-17 2-101,-17 1-6,-11 0 38,-6 2-54,-2-1 17,5 1-118,7-1 106,11 0 76,9 1-60,9 0 102,11 1-101,10 0-80,13-7 68,0 0 1,0 0-1,-1 0 1,1 1-1,0-1 1,0 0 0,0 0-1,-1 0 1,1 1-1,0-1 1,0 0 0,0 0-1,0 1 1,0-1-1,0 0 1,0 1 0,-1-1-1,1 0 1,0 0-1,0 1 1,0-1 0,0 0-1,0 1 1,0-1-1,0 0 1,1 1 0,5 5 0,11 0-5,10-1 5,11-2 0,10-1-112,7-1 106,3 0 1,0-1 0,-5 0 5,-6-1 0,-8 0-112,-9-1 106,-13 0 1,-14 0 0,-15 1 79,-15 0-58,-14 0-90,-11 1 63,-6 0 11,-1 2-5,1 0 154,5 2-117,6-1-69,8 1 21,7 1 21,7 0-10,8-1 5,8 0 0,7 0 74,7 0-58,7-2-16,7 0 43,7-1-54,6 0 17,6-1-118,4 0 106,3 0 1,0 1 0,-3-1 5,-5 1 0,-6-1 0,-10 1 0,-10-1 0,-10 0 0,-2 0 0,-10 0 74,-11 0-58,-9 0-16,-7 1 43,-3 0-166,-2 0 123,0 1 219,2-1-176,3 1-43,6-1-22,5 0 108,5 1-76,6-1-84,6 0 63,5 0 11,4-1-5,4 1 5,5 1 0,3 0 0,6-1 0,3 1 0,7-1 0,4-1 0,5 0 0,4-2-112,2-1 106,-1-1 1,-3 0 0,-6-1 79,-9 1-58,-12 0-16,-12 4 1,1 0 0,0 0 0,1-1-1,-1 1 1,0 0 0,0 0 0,0 0-1,0 0 1,0 0 0,0 0 0,0 0-1,0-1 1,0 1 0,0 0 0,-1 0 0,1 0-1,0 0 1,0 0 0,0 0 0,0 0-1,0 0 1,0-1 0,0 1 0,0 0 0,0 0-1,0 0 1,0 0 0,0 0 0,0 0-1,0 0 1,-1 0 0,1 0 0,0 0 0,0 0-1,0 0 1,0 0 0,0-1 0,0 1-1,0 0 1,0 0 0,-1 0 0,1 0 0,0 0-1,0 0 1,0 0 0,0 0 0,0 0-1,0 0 1,0 0 0,-1 0 0,1 0 0,0 0-1,0 1 1,0-1 0,0 0-1,-18-3-123,-13 3 123,-8 1-5,-6 2 0,-1 0 5,1 2 0,3 0 0,5 0 0,7 1 0,5-1 0,6 0 0,6-1 0,6-1 0,6-1 0,5-1 0,6 0 0,6-1 0,7 0 0,6-1 0,7 1 0,4 0-112,7 0 106,3-1 1,3-1 0,-1-1-107,-4 0 106,-8 0 1,-9 1 0,-12 1 5,-13 0 0,-14 1 74,-15 0-58,-12 1-16,-10 2 43,-7 0 170,-3 1-159,1 1-241,2 0 182,4 0-75,7-1 90,5 0-20,8-1 10,7-1 0,6 0 0,6-2 0,6 0 0,4 0 0,3 0 0,5 0 224,4 0-176,5 0-123,4 0 38,3 0-65,2 0 49,0 0 58,0 0-15,-2 0 10,-3 0 0,-2 0 0,-5 0 0,-5 0 149,-3 0-117,-7 0-144,-5 0 80,-6 0-75,-5 1 54,-3 1 58,-3 1-15,-1 0 10,0 1 0,1-1 0,3-1 0,2 1 224,3-1-176,3 0-235,3-1 182,4-1-1,3 1 33,2-1-112,5 0 74,5 0-64,7-2 17,6 0 292,10-1-196,7-1-38,9-1-22,4 0 182,1 0-133,-4 0-214,-4 0 139,-9-1-21,-9 2 74,-13 1-15,-16 3 10,0 0 0,0 0 0,0 0 0,0 0 0,0 0 0,0 0 0,1 0 0,-1 0 0,0 0 0,0 0 0,0 0 0,0 0 0,0 0 0,0 0 0,0 0 0,0 0 0,0 0 0,0 0 0,1 0 0,-1 0 0,0 0 0,0 0 0,0 0 0,0 0 0,0 0 0,0 0 0,0 0 0,0 0 0,0 0 0,0 0 0,0 0 0,0 0 0,1 0 0,-1-1 0,0 1 0,0 0 0,0 0 0,0 0 0,0 0 0,0 0 0,0 0 0,0 0 0,0 0 0,0 0 0,0 0 0,0 0 0,0-1 0,0 1 0,0 0 0,0 0 0,0 0 0,0 0 0,0 0 0,0 0 0,0 0 0,0 0 0,0 0 0,0 0 0,0-1 0,0 1 0,0 0 0,0 0 0,0 0 0,0 0 0,0 0 0,0 0 0,-13-3 74,-15 0-58,-12 1-16,-11 1 43,-7 0-54,-2 1 17,1 0-6,5 0 0,3 1 0,6 0 0,5 1 0,6-1 0,6 2 0,5 0 0,5-1-112,5-1 106,6 0 76,4 0-60,4-1-10,6 0 43,3 0-166,4-1 123,2-1 70,3 0-60,2 1-84,1-2 63,4-1 11,5 1-5,6-2 79,6 0-58,8-1-16,5 0 43,0 0-166,-2 0 123,-6 0-5,-8 1 0,-11 0 5,-13-1 0,-16 6 2,0 0 1,0 0-1,0 0 1,0 0 0,0 0-1,0 0 1,0 0-1,0 0 1,1 0 0,-1 0-1,0 0 1,0 0 0,0 0-1,0 0 1,0 0-1,0-1 1,0 1 0,0 0-1,0 0 1,0 0 0,0 0-1,1 0 1,-1 0-1,0 0 1,0 0 0,0-1-1,0 1 1,0 0 0,0 0-1,0 0 1,0 0-1,0 0 1,0 0 0,0 0-1,0-1 1,0 1-1,0 0 1,0 0 0,0 0-1,0 0 1,0 0 0,0 0-1,-1 0 1,1-1-1,0 1 1,0 0 0,0 0-1,0 0 1,0 0 0,0 0-1,0 0 1,0 0-1,0 0 1,0 0 0,0 0-1,-1-1 1,1 1-3,-14-5 32,-15 0-144,-13 0 80,-7 0 75,-5 0-27,-2 1-22,1 1 49,1 1-54,2 2 17,0 1-6,1-1 0,4 1 74,3 0-58,5-1-90,9 1 63,9-1 11,11 0-5,12-1 5,9 0 0,9-1 74,8 0-58,6-2-90,5 0 63,5-1 11,9-1-5,7-1-107,8-2 106,3 0 1,-1-1 0,-4 0 79,-8 1-58,-11 0-90,-11 0 63,-15 2 86,-21 7-75,1 0 0,-1 0 1,0 0-1,1 0 1,-1-1-1,0 1 0,1 0 1,-1 0-1,0 0 1,1 0-1,-1-1 0,0 1 1,0 0-1,1 0 1,-1-1-1,0 1 1,0 0-1,0-1 0,1 1 1,-1 0-1,0 0 1,0-1-1,0 1 0,0 0 1,0-1-1,1 1 0,-2-1 0,1 1 0,0 0 0,-1-1 0,1 1 0,-1 0 0,1-1 0,0 1 0,-1 0 0,1-1 0,-1 1 0,1 0 0,-1 0 0,1 0 0,-1-1 0,1 1 0,-1 0 0,1 0 0,-1 0 0,0 0 0,-22-3 43,-15 2 21,-10 2-43,-5 1-245,-2 2 182,0 1 42,4 0 21,5 2 80,6-1-90,6 1-80,8 0 58,5 1 86,7-2-65,7 1-159,5-1 122,5 1 139,4-1-80,5-1 0,5 1 6,3-2-44,6 0 12,3-2-6,4-2 0,1-1 74,1-1-58,-3-1-90,-4-1 63,-4-1 11,-4-1-5,-5-1 79,-5-1-58,-4 0-16,-4 0 43,-5-2-54,-3 1 17,-3-1-6,-4 0 0,-3-1 0,-2 1 0,-2 1 0,-1 2 0,0 2-112,-2 2 106,1 2 76,0 2-60,0 2-10,1 2 43,1 0-54,3 0 17,0-1-6,2 2 0,1-1 0,2 1 0,0 0 0,3 0 0,0-1-112,3-1 106,1-1 1,4-1 0,0-1 5,3 0 0,1-1 0,2 0 0,0-2 0,1 0 0,-1-2 0,-2 0 0,0-1 0,-2 1 0,-3 1 0,-5 1 0,-5 0 0,-3 3 0,-6 1-112,-1 1 106,-2 1 150,0 1-117,4 0 10,6 0 1,8 0-44,6-5 6,0 0 0,0 0 1,0 0-1,0 0 0,0 0 0,0 0 0,0 0 0,0 1 0,0-1 0,0 0 0,0 0 1,0 0-1,0 0 0,0 0 0,0 0 0,0 0 0,0 0 0,0 1 0,0-1 1,0 0-1,0 0 0,0 0 0,0 0 0,0 0 0,0 0 0,0 0 0,0 0 0,0 0 1,1 0-1,-1 1 0,0-1 0,0 0 0,0 0 0,0 0 0,0 0 0,0 0 1,0 0-1,0 0 0,0 0 0,0 0 0,1 0 0,-1 0 0,0 0 0,0 0 1,0 0-1,11 2-112,8 0 106,7-2 1,7 0 0,7 0 5,8 0 0,10 0 0,5 0 0,5-1 0,0 1 0,-4 0 0,-7 0 0,-10 1 74,-10 1-58,-14 1-90,-15 0 63,-14 0 86,-13 1-65,-13 1-10,-9-1 43,-8 1-54,-2 1 17,-1 0-118,2 1 106,3 0 76,5 0-60,6-1-10,7 0 43,6 0-166,7-2 123,5 1-5,6 0 0,5 0 5,4 1 0,5-1 0,6 0 0,6-1 0,7-1 0,6-1 74,8 0-58,4-2-165,3 0 122,-2 0-10,-4 0 37,-6 0-5,-9-1 5,-11 1 0,-12 0 0,-13 0 149,-13 0-117,-11 0 5,-7 0 1,-5 1-156,0 1 118,0 1 219,5 1-176,4 0 31,7 0-42,6 1-32,7-2 6,5-1 68,6 1-58,6 0 171,5-1-160,5 1 15,7 0-4,8-1 106,9-1-107,12 0-74,11-1 21,9 1 21,5-3-10,4 0 5,3-1 0,6 0 74,7-1-58,7 0-90,5 0 63,-1 0 11,-7 1-5,-9 1 79,-12 1-58,-14 1-16,-14 0 43,-14 0-166,-16 0 123,-15 0-9,-4 0 13,-15 1-9,-20 1 5,-19 0 0,-15 1 74,-10 0-58,-5 3-90,-1-1 63,2 1 11,-1 0-5,1 0 5,3-1 0,5 0 74,5-2-58,10-1-90,10-1 63,9 1 11,10-2-5,11 1 79,8-1-58,7 1-16,5-1 43,4 0-166,2 0 123,1 0-5,2 0 0,3 0 5,1 0 0,2 0 74,3 0-58,2 0-165,1-1 122,1 0 65,0-1-22,1 0-22,0 0 49,1-1-166,1-1 123,-1 0 70,1 1-60,-1 1-10,-3 1 43,-3 0-166,-3 1 123,-4 0-5,-5-1 0,-5 1 5,-6-1 0,-10 1 0,-11-1 0,-13 1 74,-12 0-58,-8 0-16,-5 1 43,-2-1-54,2 1 17,6 0-6,7-1 0,7 2 0,7-1 0,7 0 0,5 0 0,6 0 0,4-1 0,2 1-112,5-1 106,3 0 1,3 0 0,-1 0 79,1 0-58,1 0-16,1 0 43,0 0-54,2 0 17,1 0 404,3 0-341,3 0 273,4 0-262,4 0 336,9-2-363,11 0 486,14-1-443,16-1 325,11 0-320,7-1 353,4 0-406,6 0 85,10 1-106,11 0 127,7 0-116,4 0 74,3 2-59,7 1 54,9 0-91,4 0 101,-2 1-106,-2 0-155,-1 0 117,2 1-10,1-1 37,-3 0-6,-6 0 6,-6 0 0,-4 0 0,2 0 0,0 0 0,-1 0 0,-6 0 0,-5 0 0,-7 0 0,-4 1 75,1-1-59,0 1-91,1 0 65,-4-1 10,-5 1-6,-9-1 6,-8 0 0,-4 0 0,-1-1 0,2 0 150,2 0-118,2 0 5,1-1 0,-3 1-42,-4-1 10,-7 2-117,-7-1 107,-6 1 0,-7 0-1,-6 0 81,-6 0-59,-6 0-16,-5 0 43,-3 0-54,-5 0 16,-5 0-5,-5-1 0,-4 0 0,-8-1 0,-6-1-112,-7 0 107,-6 1 74,-8 0-58,-10 1-11,-13 0 43,-16-1-54,-12 0 16,-10-1-5,-4 1 0,-2-2 0,-6 2 0,-9 0 75,-11 0-59,-6 1-91,-4 1 65,-7-1 10,-10 1-6,-9 0 6,0 0 0,2-1-112,1 1 107,-3-1 0,0 1-1,3-1 81,8 1-59,9 0-91,3 0 65,2 0 10,1 0-6,4 0 156,8 0-118,9 0-70,10 0 22,6 0 22,4 0-12,2 1-106,-3 0 107,1-1 0,-1 1-1,4 0 6,5-1 0,9 0 75,8 0-59,7 0-91,7 0 65,6 0 84,4 0-63,2 0-86,1 0 65,2 0 10,2 0-6,4 0 81,6 0-59,7 0-16,6 0 43,8 0-166,9 0 123,9 0-5,7-1-1,6 0 6,7-1 0,6 1 0,8-2 0,15 0 0,16 1 0,16-2 75,11 1-59,7-1-91,9 2 65,12 0 10,10 1-6,4 0 81,5-1-59,11 1-91,8-1 65,2 0 84,4 1-63,8 0-160,4 0 122,-2 0-10,1 0 37,1 0-6,1 1 6,-4-2 75,-11 1-59,-10-1-16,-6 1 43,-7 1-315,-6-2 240,-10 1-198,-13 0 166,-13 0 102,-16 0-28,-14 1-239,-12-1 186,-12 0 43,-10 0 22,-8 0-33,-6 1 54,-7 0-166,-5 0 123,-6-1 69,-5-2-58,-8 1-86,-6-1 65,-7-1 84,-6 0-63,-5 1-86,-8 0 65,-10 1 10,-18 0-6,-21 1 81,-18-2-59,-14-2-91,-19-2 65,-20-2 84,-14-1-63,-13-2-11,-17 0 43,-7 0-54,-5 0 16,-6 1-5,-4 3 0,1-1 0,3 2 0,-2 0 0,1-1 0,6-1-112,10 1 107,5 0 0,5 2-1,9-1 156,13 2-118,19 1-144,19 1 80,22 1 0,20 1 32,20 1-6,16 0 6,14 0 0,10 0 0,11 1 75,6-1-59,7 0 96,7-1-101,6 0 181,8 0-166,9-1 17,11 0-6,13 0-42,11 1 10,8-1 70,4 1-59,1 0-91,1 0 65,5 1 10,11 0-6,15 0 6,9 2 0,5 2 0,7 2 0,11 2 0,8 0 0,5 0 0,0-1 0,5-1 0,7 0 0,1-3 75,-2-1-59,-2 0-91,0-3 65,1-1 84,-2-1-63,-8 0-86,-9 0 65,-8 1 10,-7 1-6,-4 0 6,-5 0 0,-6 1 0,-11 0 0,-12 0 0,-14 1 0,-13 0 0,-13 0 0,-12 0 0,-9 0 0,-9 1 0,-7-1 0,-7 0-112,-6 0 107,-8-1-75,-9 0 21,-14-1 294,-14 0-198,-16-1-111,-13-1 36,-9-1 86,-11 0-32,-17-1-96,-19 0 70,-12 0 84,-15 0-63,-17-1-11,-14-1 43,-9 1 21,-12 0-43,-10 1-96,-1 0 65,1 2 10,0 1-6,3 0 6,12 3 0,14 1 0,17 3 0,11 0 0,10 0 0,8 1 0,10 0 0,12 0 75,13 0-59,15-2-91,15-1 65,15 0-65,13-2 16,12 0 145,9 0-81,11 0-80,6-1 65,7 0-65,6 0 16,7 0 70,8-2-22,13-2 11,16 1 0,19-2 0,15 0 0,13 0 0,10-1 0,17 0 75,15-1-59,11 1-16,10 1 43,15-1-166,11 1 123,6 0 69,5 0-58,8 0-86,3 1 65,-5 1 10,-2 1-6,-2 1 6,-4 1 0,-8 2 0,-12 1 0,-12 1 0,-11 1 0,-8-1 0,-10 1 0,-11-2 75,-12 0-59,-15-2-91,-15 0 65,-15 0 10,-15-2-6,-13-2 81,-12 0-59,-12-1-91,-10 4 75,0 0 0,0-1 0,0 1-1,0 0 1,0 0 0,0 0 0,0 0-1,0-1 1,0 1 0,0 0 0,0 0-1,0 0 1,0 0 0,0 0 0,0-1-1,0 1 1,0 0 0,0 0 0,0 0-1,0 0 1,0 0 0,0-1 0,0 1-1,0 0 1,0 0 0,0 0 0,0 0-1,-1 0 1,1 0 0,0 0 0,0-1-1,0 1 1,0 0 0,0 0 0,0 0-1,-1 0 1,1 0 0,0 0 0,0 0-1,0 0 1,0 0 0,0 0 0,-18-5 0,-15 0-6,-16-1 6,-14 1 0,-9 0 75,-8 0-59,-12-2-16,-15 0 43,-15 0-166,-9 0 123,-8 0-5,-14 0-1,-10 0 6,-7 1 0,-4 1 0,-11 1 0,-5 2 75,-2 1-59,-4 0-16,-5 1 43,0 0-166,6 0 123,7-2-5,2 1-1,6-1 6,6 1 0,11 0 0,14 0 0,14 0 0,15 0 0,12-1 0,12 0 0,14 1 75,13 0-59,14 0-91,12 0 65,11 1 10,12 0-6,10 0-106,12 0 107,11-1 74,9 0-58,10 0-11,6 0 43,6 0-54,5 1 16,12 0 70,16-1-59,15 1-91,12 2 65,9-1 10,10 1-6,13 1 6,9 2 0,3 1 0,1 1 0,3 0 75,5 0-59,3 2-16,-2 0 43,-5 1-166,-4 1 123,0 0-5,0 1-1,-3 0 6,-7-1 0,-7 1 0,-7-2 0,-7 0-112,-3-2 107,-3-1-336,-6-1 282,-7 0-133,-11-1 149,-13-1 38,-13-2-6,-13 0 86,-14-1-59,-12-1-16,-14 0 43,-16 0-54,-19 0 16,-21-1 70,-16-1-59,-14-2-91,-10 1 65,-16-1 10,-20 1-6,-13 1 6,-11 1 0,-12 1 0,-12 3 0,-7 2 0,-1 2 0,-2 2 0,-4 1 0,-1-1-112,6 0 107,6 1 74,1-1-58,0 1-11,5 0 43,10 0-54,11 0 16,14 0-5,12 0 0,10 0-112,9-1 107,9-1 149,9-1-117,13-3 10,11-1 0,13-1-42,10 1 10,14-1-117,15-1 107,14 0 0,17-1-1,13 1-106,10-2 107,8-1 74,8 0-58,12 0-11,18 0 43,14 0-54,13 0 16,10 2-5,13 1 0,13 1 0,8 1 0,0 0 0,3 1 0,7 1 0,1 1 0,-3 1 0,-7 0 0,-9 0 0,-5 1 0,-8-1 0,-8-1 0,-12-2-597,-15-1 506,-16-2 417,-17 0-273,-17-1-357,-18 1 304,-20 0-235,-19-1 225,-5 0-6,-24 0 5,-22 0 0,-17 0 497,-12 0-401,-11 0-117,-16 0 37,-15 0 38,-10 0-22,-6 1-325,-9 1 246,-9 1 132,-7 0-79,-1 1 229,-1 0-208,-4 0 32,-4 0-11,3 0-42,7-1 10,12-1-341,13 0 283,9 0 122,9 0-74,7 0 304,10 1-267,10 0 53,12 0-53,13-1-293,15 1 229,14 0 26,14 0 28,16-1-108,16 0 76,16-1 159,13-1-122,11 0-65,7 0 22,4 0 22,1 0-12,3 0 6,4 0 0,12 0-112,13 0 107,12 0 224,8 0-177,6 0-378,7 0 299,11 0-192,6 0 197,1 1 21,-6-1 0,-3 2 86,-4 0-59,-2 0-91,-4-1 65,-6 0 10,-11 0-6,-13 1 156,-17 0-118,-15 1-144,-16 0 80,-14-1 74,-15 0-26,-16-2-16,0 0 0,0 0 0,0 0 0,0 0 0,0 0 0,0 0-1,0 0 1,0 0 0,0 0 0,0 0 0,0 0 0,0 0-1,0 0 1,0 0 0,0 0 0,0 0 0,0 1 0,0-1-1,0 0 1,0 0 0,0 0 0,0 0 0,0 0 0,0 0 0,0 0-1,0 0 1,0 0 0,0 0 0,0 0 0,0 0 0,0 0-1,0 0 1,0 0 0,1 0 0,-20 3 43,-19-1-166,-18 0 123,-14-1-5,-11 0-1,-11-1 6,-15 1 0,-15-1 0,-8 0 0,-4 0 224,-3-1-176,-8 1-234,-7 0 180,1 1 524,5 1-454,8-1-390,5 0 268,4 2-124,2-1 97,3 1 165,7-2-80,8 1 411,12 1-299,13-1-416,13 0 272,13-1-192,12 0 192,10 0 96,10 1-59,9-1 107,8 0-101,9-1-155,7 0 117,9-2-85,12-1 59,16 0 133,17-1-75,13 0-80,9 1 65,2 1 84,-2 0-63,-4 1-11,-7 0 43,-4 1-166,-4 0 123,-1 0 144,-2 1-117,0-1-65,2 0 22,0 0 22,1 0-12,-1 0 6,-4 0 0,-4 0-112,-6 0 107,-5 1 74,-5 1-58,-4 1-86,-4 0 65,-1-1 10,-4 0-6,-3 0 6,-4-2 0,-3 1 0,-3-1 0,-4 0 0,-6 0 0,-7 0-186,-7-1 164,-9 1-20,-10 0 42,-12 0 69,-16 0-53,-16 0-91,-12 0 65,-8 0 10,-3 0-6,-3 0 81,-7 0-59,-6 1-91,-5 0 65,0 1 84,4 0-63,9 0-11,11 0 43,11 0-54,12-1 16,10-1-117,11 1 107,8-1 74,8 1-58,7 1-86,9 1 65,8-1 84,9-1-63,8 0-11,7 0 43,5 0-54,5 0 16,6 0 70,5-1-59,10 1-16,11-1 43,12 0-54,10 1 16,4 1-5,1 2 0,-3 0-112,-4 0 107,-3 0 0,0 0-1,3 1 6,8-2 0,6 0 0,4-2 0,0 0 0,0-1 0,-2-2 0,4-1 0,1-2-261,0 1 224,-2 0-454,-7 1 427,-11 1-474,-13-1 436,-14 1 54,-15 0 27,-16-1 16,-19 3 5,-1 0 1,1 0-1,0 0 1,0 0-1,0 0 1,0 0-1,0-1 1,0 1-1,0 0 1,0 0-1,0 0 1,0 0 0,0 0-1,0 0 1,0 0-1,0 0 1,0 0-1,0 0 1,0-1-1,0 1 1,0 0-1,0 0 1,0 0-1,0 0 1,0 0 0,0 0-1,0 0 1,0 0-1,0 0 1,0 0-1,0-1 1,0 1-1,0 0 1,0 0-1,0 0 1,0 0 0,0 0-1,0 0 1,0 0-1,0 0 1,0 0-1,0 0 1,0 0-1,0 0 1,1-1-1,-1 1 1,0 0-1,0 0 1,0 0 0,0 0-1,0 0 1,0 0-1,0 0 1,0 0-1,0 0 1,0 0-1,1 0 1,-1 0-1,0 0 1,0 0 0,0 0-1,0 0 1,0 0-1,0 0 1,0 0-1,0 0 1,0 0-1,0 0 1,1 0-1,-17-4-11,-16 0 17,-15 1-6,-10 1 0,-7 1 0,-5 0 0,-9 2 0,-11 0 0,-13 2 74,-8 0-58,-4 1-90,1 0 63,2 1 11,-1 0-5,-2 1 79,-2-1-58,-1 0-16,6 0 43,8 0-54,11-1 17,12-1 68,13-1-58,10-1-16,10 0 43,11-1-166,8-1 123,8 1-5,7 0 0,7-1 303,8-1-234,6 0 272,8-1-261,8 0 5,13-1-43,14-1 38,18 0-54,15 0 166,7 0-161,5 0 17,2-1-6,3 1 33,6 0-49,5 1-170,3 0 122,-1 1-10,-5 1 37,-3 0 69,-2 2-53,4-1-16,5 1 43,1 0-166,-2 1 123,-5-1 69,-8 0-58,-7 0 101,-8 0-101,-6 0-155,-6 0 117,-5 0-10,-7 0 37,-7 0-6,-9 0 6,-8 0 150,-10 0-118,-11-1-144,-12 1 80,-13-1 149,-14 0-85,-10 1 0,-10-1 5,-8 1-154,-10 0 117,-14 0-80,-16 0 21,-12 0 70,-6 0-22,-3 0 86,-6 0-59,-5 1-91,-7 1 65,1 1 10,4 2-6,9 0 6,12 1 0,13 1 0,13 0 0,13-1 0,13 1 0,11-1 0,11-1 0,12 1 0,10-1 0,9-5 2,0 0 0,0 0 0,0 0 0,0 0 0,0 1 0,0-1 0,0 0 0,0 0 0,0 0 0,0 0 0,0 0-1,0 1 1,0-1 0,0 0 0,0 0 0,0 0 0,0 0 0,0 0 0,0 1 0,0-1 0,0 0 0,0 0-1,0 0 1,0 0 0,0 0 0,0 0 0,1 1 0,-1-1 0,0 0 0,0 0 0,0 0 0,0 0 0,0 0 0,0 0-1,0 0 1,1 0 0,-1 0 0,0 1 0,0-1-2,12 3 16,11-1 245,16-2-218,20-2 298,21-1-309,16-2-16,10 1-37,13-2 256,17 1-193,10-1 369,6 1-363,-1 1 80,2-1-101,5 2 127,2 0-116,-4 1-76,-7-1 22,-3 1 22,0 0-12,1 1-106,-4 0 107,-5 1 74,-10 1-58,-11 1-310,-8 0 241,-6 0-129,-2-1 144,1 0 38,-2 0-6,-3 0 11,-4 1 0,-7 0 0,-6 1 0,-5-1 0,-4 0 0,-2 0 0,-1-1 0,-2-1 0,-4 1 0,-6-1 75,-6 0-59,-10-1-165,-12 1 122,-14-1 64,-14 0-37,-3 1 16,-17-2 91,-17 0-96,-13 1-6,-11 0 38,-11 0-54,-17 1 16,-17-1-117,-11 1 107,-6 1 74,-5 1-58,-6 0-86,-7 1 65,-1 1 84,3 2-63,9 0-160,14-1 122,14 1 64,15 0-21,15-1-21,15-1 48,13 0-54,14 0 16,12-1-5,14-1 0,9-1 150,12 0-118,15-1 341,19-2-320,21-1 70,17-2-96,12 0 389,9-1-342,11 0 268,13 0-262,8 0 74,2 1-100,-1 0-54,2 1 48,5 0-171,2 1 123,-3 1-80,-4 0 21,-3 1 70,0 1-22,1 0 86,0 0-59,-5 0-16,-9 0 43,-9 0-54,-4 0 16,-3 1-117,0 0 107,-1 1 0,-6 1-1,-9 1 81,-10 0-59,-11-1-91,-11 0 65,-11 0 84,-10-2-63,-8 0-86,-7-1 65,-8 0 84,-8 0-63,-7 0-86,-9-1 65,-13 0 10,-16-1-6,-23-1 6,-21-1 0,-18 0 0,-13-1 0,-13 1 0,-13 0 0,-9 1 75,-3 1-59,4 1-91,4 2 65,3 2 84,-1 0-63,-1 1-86,4 0 65,7-1 10,12 0-6,13 0 6,15-1 0,15 1 0,15 0 0,13 0 0,15 1 0,12-1 0,11 0 0,11-1 0,12-1 0,17 0-112,21-1 107,21 0 74,15 0-58,15 0-11,17-1 43,16 0-166,13 0 123,5 1 69,5-1-58,7 1-11,3 0 43,-3 1-54,-5 0 16,-4 0-191,0-1 164,-2 2 54,-8-1-16,-10 1-21,-16 0 48,-13-1 21,-16 0-43,-13 0-21,-10-1 43,-9 1-54,-10-1 16,-7-1 70,-8 1-59,-8-2-91,-8 0 65,-9-1 10,-11 1-6,-12-1 6,-13-1 0,-10 1 75,-12 0-59,-16-1-16,-22 0 43,-20-1-166,-16 1 123,-8-1-5,-10 0-1,-11 1 81,-7 1-59,-1 1-91,1 1 65,-1 0 10,-3 1-6,0 0 6,8 0 0,14 1 0,15-1 0,20 1 150,20 1-118,18 1 5,19 0 0,16-1-42,16 0 10,17 0-5,25 0 0,25-1 75,24 0-59,17-1-16,19 0 43,22 0-166,14 0 123,10 1 69,9 1-58,10-1-11,5 0 43,-4-1-241,-6 1 182,-7-2 48,-6-1-16,-10 0-21,-13-1 48,-17-1-54,-20 0 16,-20 0-117,-23-1 107,-24 0 149,-36 5-143,0 0 0,1 0 0,-1 0-1,0 0 1,1 0 0,-1 0 0,1 0 0,-1 0 0,0-1-1,1 1 1,-1 0 0,0 0 0,1 0 0,-1 0 0,0 0-1,1-1 1,-1 1 0,0 0 0,1 0 0,-1 0 0,0-1-1,0 1 1,1 0 0,-1 0 0,0-1 0,0 1 0,1 0-1,-1-1 1,0 1 0,0 0 0,0-1 0,0 1-1,-1-1-3,0 0-1,0 0 1,0 1 0,0-1 0,-1 1 0,1-1 0,0 1 0,-1-1 0,1 1 0,0 0-1,-1 0 1,1 0 3,-40-7-16,-18 1 22,-13 1-12,-9 0 6,-12 1 0,-13 1 0,-12 0 0,-6 2 0,-3 0 0,-8 1 0,-9 0 0,-6 0 75,1 0-59,5 0-91,9 1 65,7 2-65,6 0 16,6 1 145,6 1-81,9 1-80,10-1 65,13 0 10,12 0-6,14 0 6,16-1 0,17-1 75,17-2-71,5 0 8,22-1-12,23-2 43,16 0-166,16-1 123,14-1-267,20 0 225,17 0-113,10-1 107,11 0 48,12 0-11,8-1 86,0 2-59,-5 1-91,-10 1 65,-9 0 10,-13 0-6,-12 0 6,-17 0 0,-17 1 75,-20-1-59,-20-1-16,-25 0 43,-24 3-43,0 0-1,0 0 1,0 0 0,0-1 0,0 1-1,0 0 1,0 0 0,-1 0 0,1 0 0,0 0-1,0 0 1,0 0 0,0 0 0,0 0 0,0 0-1,0 0 1,0-1 0,0 1 0,0 0-1,0 0 1,0 0 0,0 0 0,0 0 0,0 0-1,0 0 1,0 0 0,0 0 0,0-1 0,0 1-1,0 0 1,0 0 0,0 0 0,0 0-1,0 0 1,0 0 0,0 0 0,0 0 0,0 0-1,0-1 1,0 1 0,0 0 0,1 0 0,-1 0-1,0 0 1,0 0 0,0 0 0,0 0 0,0 0-1,0 0 1,0 0 0,-23-5 5,-17 2 70,-16-2-59,-21 2-16,-24 0 43,-18-1-166,-16 2 123,-17-1-5,-17 2-1,-10 0 81,-6 0-59,-10 1 96,-4 0-101,4 0 181,10 1-166,13 0 92,15 1-65,15 1-58,18 1 53,16 1-171,19-2 123,17 0 69,23 0-58,24-2-11,23-1 23,6 0-3,21 1-31,19-1 16,23-1-117,27 0 107,24-1 0,15-1-1,16-1-106,18 0 107,9-1 0,3 0-1,2 2 81,2 1-59,0 0-16,-7 1 43,-11-1-166,-18 0 123,-17 0-5,-16 1-1,-18 0 6,-15-1 0,-17 1 0,-17-1 0,-18-1 75,-19-1-59,-19 0-91,-21 0 65,-28-1 84,-30 0-63,-23 0-86,-24 0 65,-25 2 10,-18 0-6,-10 1 81,-11 1-59,-7 0-16,3 1 43,11 0-166,14 2 123,16 1-5,16 1-1,15 1 81,16 0-59,16 0-16,19-1 43,19-1-54,21-1 16,22 0-117,17-2 115,6 0-11,20 0 77,17 0-58,16 0-86,21 0 65,23-1 84,19-2-63,12 1-86,14 1 65,12-1 10,8 0-6,0 0 81,-7 0-59,-6 0-16,-6 0 43,-5 2-54,-7-1 16,-10 1-117,-13 0 107,-17 0 0,-17 0-1,-17-1 81,-18-1-59,-19-1-91,-21 1 77,-6 1-14,-23-3 12,-27 0-6,-23 0 6,-20 0 0,-23 0 0,-23 0 0,-12 0 0,-7 0 0,-8 0 0,-6 1 0,-1 1 75,7 1-59,11 0-91,11 2 65,10 1 84,9 1-63,9 1-86,10-2 65,14 1 10,14 0-6,16 0 6,17-1 0,20-1 0,22 0 0,23 0 75,21-2-59,17-1-91,14-1 65,14 0-65,19 0 16,17-1 145,9 0-81,6 2-80,6 0 65,8 1 84,5 0-63,-2 1-86,-7 0 65,-10 1 10,-8 1-6,-7-1 6,-5 0 0,-6 0 75,-9-1-59,-10 1-16,-13-2 43,-13-2-166,-16 0 123,-15-1 69,-17 0-58,-17 3-12,2 1-1,-1 0 1,0 0-1,0 0 1,0 0-1,0 0 1,0-1 0,0 1-1,0 0 1,0 0-1,0 0 1,0 0-1,0-1 1,0 1 0,0 0-1,0 0 1,0 0-1,0 0 1,0-1-1,0 1 1,0 0-1,0 0 1,0 0 0,0 0-1,0 0 1,0-1-1,0 1 1,-1 0-1,1 0 1,0 0 0,0 0-1,0 0 1,0 0-1,0-1 1,0 1-1,0 0 1,-1 0-1,1 0 1,0 0 0,0 0-1,0 0 1,0 0-1,0 0 1,-1 0-1,1 0 1,0 0 0,0 0-1,0 0 1,0 0-1,0 0 1,-1 0-1,1 0 2,-24-6-10,-19-2 10,-16 0-6,-12-1 6,-15-1 0,-18 0 0,-19 0 0,-15 1 0,-17 1 0,-20 1 0,-12 1 0,-5 1 0,-10 2 0,-4 1 0,4 1 0,11 0 0,17 1 0,16 0 0,18 1 0,17 0 75,17 1-59,18-1-91,20 0 65,24 0 10,26-2-6,24-1 6,21-1 0,24-1 0,29 0 0,25-1 75,19 0-59,19 2-91,21 1 65,14 1 10,7 1-6,6 1-106,7 1 107,-3 0 74,-7 0-58,-15 0-11,-14 0 43,-13 0 21,-10-1-43,-9 0-96,-11-1 65,-10 0 10,-14 0-6,-14 0 6,-14-1 0,-15 0 0,-16-1 0,-18-1 0,-16 2 0,1 1 0,0 0 0,0 0 0,0 0 0,0-1 0,0 1 0,0 0 0,0 0 0,0 0 0,-1-1 0,1 1 0,0 0 0,0 0 0,0 0 0,0-1 0,0 1 0,-1 0 0,1 0 0,0 0 0,0 0 0,0 0 0,-1 0 0,1-1 0,0 1 0,0 0 0,0 0 0,-1 0 0,1 0 0,0 0 0,0 0 0,-1 0 0,1 0 0,0 0 0,0 0 0,-1 0 0,1 0 0,0 0 0,0 0 0,-1 0 0,-31-6 0,-24-2 0,-19-2 0,-18-1 0,-25 0 0,-20 0 0,-14-1 0,-17 0 0,-16-1 0,-6 2 0,0 1 0,6 2 0,9 1 0,8 2 0,11 2 0,16 2 0,18 1 0,18 1 0,22 0 0,21 0 0,25-1 0,28 1 0,30-1 0,27 0 0,22-1 0,19 0 0,24-2 0,20-1 0,13 1 0,7-1 0,7 0 0,7 2 0,1 0 0,-5 1 0,-9 1 0,-12 1 0,-12 1 0,-10 1 0,-11 1-112,-15 1 107,-14-1 74,-16-1-58,-16-1-11,-20-2 43,-18-1 21,-20-2-43,-17 0-96,-14-2 65,-10-1 10,-13-1-6,-17-2-106,-17 1 107,-16 0 74,-10 0-58,-11 0-160,-13-1 122,-9 1 139,-1 0-80,5 1-75,7 1 27,12 1 96,11 2-69,12 2-11,15 2 43,16 2-54,16 1 16,20 0 70,20 0-59,23-4-17,1 0-1,0 0 1,0 0 0,0-1-1,0 1 1,0 0 0,-1 0-1,1 0 1,0 0 0,0 0-1,0 0 1,0 0 0,0 0-1,-1 0 1,1 0 0,0 0-1,0 1 1,0-1 0,0 0-1,0 0 1,-1 0 0,1 0-1,0 0 1,0 0 0,0 0-1,0 0 1,0 0 0,0 0-1,0 0 1,-1 1 0,1-1-1,0 0 1,0 0 0,0 0-1,0 0 1,0 0 0,0 0-1,0 1 1,0-1 0,0 0-1,0 0 1,0 0 0,0 0-1,0 0 1,0 1 0,0-1-1,0 0 1,0 0 0,0 0-1,0 0 1,0 0 0,0 1-1,0-1 1,0 0 0,0 0-1,0 0 2,15 5-10,17 0 10,13-1-6,15-1 6,20-1 0,21-1-112,17 0 107,8 0 0,11 1-1,10 1 81,8 0-59,0 1-91,-5 0 65,-6-1 84,-5-1-63,-1-1-11,-3 0 43,-5-1-166,-8 1 123,-12 1-5,-13 1-1,-15 0 81,-15 0-59,-11 0-91,-12 0 65,-10 0 84,-12-1-63,-8-1-11,-12-1 43,-13 1 21,-17-1-43,-19-1-96,-19 0 65,-16 0 10,-9 0-6,-2 1 6,3-2 0,6 0 0,7-1 0,10 0-112,9 0 107,10 2 74,10-1-58,12 2-11,12 0 43,11 2 21,11 1-43,9 1-21,12-1 43,14 0-166,18 0 123,18 1-5,13 0-1,7 0 6,0 0 0,-3-1 0,-4-1 0,-5-2-112,-6 0 107,-7-1 149,-6 0-117,-8 0-65,-8 0 22,-8 1 22,-9-1-12,-8 1 6,-6 0 0,-7 0 0,-5 0 0,-7 0 0,-8 2 0,-9 0 0,-13 1 0,-10 1 0,-10 0 0,-8 0 0,-10-1 0,-15-1 0,-12-1 0,-11 0 75,-1-1-59,4 0-91,10 1 65,13 0 10,15 1-6,15 0 6,17 0 0,14-1 75,17-1-74,0 1-1,0-1 1,0 0-1,1 0 1,-1 0-1,0 0 1,0 0-1,0 0 1,0 0-1,0 0 1,0 0-1,0 0 1,0 0-1,0 0 1,0 0-1,0 0 1,0 0-1,0 0 1,0 0-1,0 0 1,0 0-1,0 1 1,0-1-1,0 0 1,0 0-1,0 0 1,0 0-1,0 0 1,0 0 0,0 0-1,0 0 0,21 1 0,23 2 43,19 0-54,16-1 16,10 1-117,8-2 107,10 1-75,9-2 21,4 0 145,-1 1-81,-6-2-5,-13 1 43,-13-1-54,-15-1 16,-14-1-5,-14-2 0,-13 1 0,-11-1 0,-9 1 0,-10 3 0,-1 1 0,0 0 0,0 0 0,0 0 0,0 0 0,0 0 0,0 0 0,0 0 0,0 0 0,0 0 0,1 0 0,-1 0 0,0 0 0,0 0 0,0-1 0,0 1 0,0 0 0,0 0 0,0 0 0,0 0 0,0 0 0,0 0 0,0 0 0,0-1 0,0 1 0,0 0 0,0 0 0,0 0 0,0 0 0,0 0 0,0 0 0,0 0 0,0-1 0,0 1 0,0 0 0,0 0 0,0 0 0,0 0 0,0 0 0,0 0 0,0 0 0,0-1 0,-9-3 75,-11 0-59,-12 0-91,-14 2 65,-13 0 10,-8 1-6,-5 1 81,-1 2-59,3 1-91,7 2 65,6 2-65,7 1 16,8 0 145,6 0-81,6 0-5,6-2 43,8-1-54,6-2 16,6 0-5,5 0 0,8 1 75,6-2-59,10 1-91,12-2 65,13-1-177,16-1 160,11-3-15,7-2 42,1-2-192,-3-1 170,-7 0-170,-8-1 123,-9 1 37,-10 0 27,-9 2 74,-8 0-53,-8 1-91,-9 2 65,-8 1 84,-8 1-63,-7 1-11,-9 1 43,-10 1-54,-12 1 16,-15 2 70,-16 2-59,-9 2-91,-7 1 65,-1 1 159,5 0-122,6 2-65,11-1 22,10 1 22,9-1-12,10 0 81,10-2-59,10-1-91,9-3 65,8-5 10,0 0 0,0 0 0,0 0 0,0 1 0,0-1 0,0 0 0,0 0 0,0 0 0,0 0 0,0 0 0,0 0 0,0 0 0,0 0 0,0 0 0,0 1 0,0-1 0,0 0 0,0 0 0,0 0 0,0 0 0,0 0 0,0 0 0,0 0 0,0 0 0,0 0 0,0 0 0,0 1 0,0-1 0,0 0 0,0 0 0,0 0 0,0 0 0,0 0 0,1 0 0,-1 0 0,0 0 0,0 0 0,0 0 0,0 0 0,0 0 0,0 0 0,0 0 0,0 0 0,0 0 0,0 0 0,1 0 0,-1 0 0,0 0 0,0 0 0,0 0 0,0 0 0,13 2-6,10-3 6,14-1 0,15-3 0,14-1 0,11-3 75,6-2-59,2-2-16,-5-2 43,-6 0-166,-10 0 123,-11-1 69,-10 0-58,-10 1-86,-8 0 65,-7 2 10,-5 2-6,-5 2 81,-5 2-59,-5 2-91,-5 1 65,-5 3-65,-5 0 16,-7 1 145,-9 0-81,-8 0-5,-8 2 43,-4 0-54,0 1 16,2 1-117,7 1 107,11-1 74,12-1-58,13-1-11,15-1 43,13 0 21,13-2-43,8-1-96,7-1 65,2-1-65,1-1 16,1-1 70,0-1-22,2-2 86,0 0-59,1 0-165,-4 2 122,-6-1 64,-8 2-21,-14 0-96,-15 1 70,-8 5 13,0-1-1,0 1 1,0 0 0,0-1 0,-1 1 0,1 0 0,0 0 0,0-1 0,-1 1-1,1 0 1,0 0 0,0-1 0,-1 1 0,1 0 0,0 0 0,0 0 0,-1-1-1,1 1 1,0 0 0,-1 0 0,1 0 0,0 0 0,-1 0 0,1 0 0,0 0-1,-1 0-2,-20-4 11,-11 1-86,-8 1 65,-6 1 84,-6 1-63,-5 3-11,-7 1 43,-6 2-166,-4 3 123,-3 1 144,0 2-117,4 0-139,6 0 80,8-1 149,9-1-85,11-1-75,9-1 27,10-1 96,10-1-69,7-1-86,10 0 65,8-2-65,10 1 16,10-2 70,10 0-22,7 0 11,4 0 0,1 1-112,-4-1 107,-5 1-75,-10-1 21,-12-1 145,-14 1-81,-19 1-5,-19 1 43,-17 2 21,-15 2-43,-8 1 390,-3 3-299,0 1 218,2 1-244,2 2 68,3-1-100,6 1-54,7-1 48,7 0-59,10-2 16,13-1-5,19-12 0,-1 1 0,1-1 0,-1 1 0,1-1 0,-1 0 0,1 1 0,0-1 0,-1 1 0,1-1 0,0 1 0,-1-1 0,1 1 0,0 0 0,0-1 0,0 1 0,-1-1 0,1 1 0,0-1 0,0 1 0,0 0-4,0-1-1,0 0 0,1 1 1,-1-1-1,0 1 0,0-1 1,0 0-1,1 1 0,-1-1 1,0 1-1,1-1 0,-1 0 1,0 0-1,1 1 0,-1-1 1,0 0-1,1 1 0,-1-1 1,0 0-1,1 0 0,-1 0 1,1 1-1,-1-1 0,1 0 5,18 5-5,11-2 74,10-2-58,10-1-11,11 0 43,13-1-315,11-2 240,3 0-384,1-1 368,-5-1-155,-9 0 160,-11 0 38,-13 2-6,-13 1 86,-13 0-59,-14 2-16,-14 0 43,-16 0-54,-17 0 16,-17 1-117,-13 2 107,-7 0 0,-4 1-1,1 2 81,5 0-59,6 2-91,10 0 65,6-1 10,11 1-6,10-2 81,11-1-59,10-1-91,7-4 75,0 1 0,0-1-1,0 0 1,0 0 0,0 0-1,0 1 1,0-1 0,0 0-1,0 0 1,0 0 0,0 0-1,0 1 1,0-1 0,1 0-1,-1 0 1,0 0 0,0 0-1,0 1 1,0-1 0,0 0-1,0 0 1,1 0 0,-1 0-1,0 0 1,0 0 0,0 0-1,0 0 1,1 1 0,-1-1-1,0 0 1,0 0 0,1 0 0,13 3 0,15 0-6,16-1 6,16-1 0,15-1 75,9-1-59,3-2-91,-1-1 65,-6-2-252,-8 1 220,-10-1-38,-11 0 85,-10 1-16,-9 1 11,-10 1-112,-8 1 107,-10 1 149,-11 0-117,-11 2-65,-13 1 22,-15 1-53,-15 2 10,-13 2 481,-7 1-364,-3 0 209,3 1-203,7 0 165,9 0-202,11-1 21,11 0-11,9-1-42,8 0 10,9-2-5,9-1 0,7-4 0,0 0 0,0 1 0,-1-1 0,1 0 0,0 0 0,0 0 0,0 0 0,0 0 0,0 0 0,0 1 0,0-1 0,0 0 0,1 0 0,-1 0 0,0 0 0,0 0 0,0 0 0,0 1 0,0-1 0,0 0 0,0 0 0,0 0 0,0 0 0,0 0 0,0 0 0,0 0 0,0 1 0,1-1 0,-1 0 0,0 0 0,0 0 0,0 0 0,0 0 0,0 0 0,0 0 0,0 0 0,1 0 0,-1 0 0,0 0 0,14 4 0,13 1-112,18-2 107,16 0 0,13-2-1,8 0-180,2-1 164,-2-1-170,-2 0 123,-6 0-112,-7 1 106,-8-1 43,-9 1 27,-11 0 74,-11-1-53,-14 0 171,-14 1-186,0 0 0,0 0-1,0-1 1,0 1 0,0 0 0,0 0 0,0 0 0,0 0 0,0 0 0,0 0 0,0 0 0,0 0 0,0 0 0,0 0 0,0 0-1,0 0 1,0 0 0,0 0 0,0 0 0,0 0 0,0 0 0,0 0 0,0 0 0,0 0 0,0 0 0,0 0 0,0 0-1,0-1 1,0 1-1,-12-2-32,-13 1 16,-12-1 171,-16 2-128,-16 1 271,-17 2-260,-9 1 47,-5 1-53,3 0 117,4 0-111,9 0-1,5 0 0,9 1-229,9-1 176,11-1 48,10 0-16,12-1-21,13 0 48,15-3-43,0 0-1,0 0 1,0 0 0,0 0 0,0 0 0,0 0 0,0 0-1,0 0 1,0 0 0,0 0 0,0 0 0,-1 0 0,1 0-1,0 0 1,0 0 0,0 0 0,0 0 0,0 0 0,0 0-1,0 0 1,0 0 0,0 0 0,0 0 0,0 0 0,-1 0 0,1 0-1,0 0 1,0 0 0,0 0 0,0 0 0,0 0 0,0 0-1,0 0 1,0 0 0,0 0 0,0 1 0,0-1 0,0 0-1,0 0 1,0 0 0,0 0 0,0 0 0,0 0 0,0 0-1,0 0 1,0 0 0,0 0 0,0 0 0,0 0 0,0 1-1,0-1 1,0 0 0,0 0 0,0 0 0,0 0 0,0 0-1,0 0 1,0 0 0,0 0 0,0 0 0,0 0 0,0 0 0,0 0-1,0 1 1,0-1 0,0 0 0,11 2 5,9-1-5,10 0 0,11-1-112,14 0 107,14 0 0,13 0-1,10 0-255,2-2 224,-1 0-267,-7 0 224,-8-1 5,-11 2 75,-10 0-11,-11 0 11,-11 1-112,-10-1 107,-10 2 74,-8-1-58,-11-1-11,-9 0 43,-12 1-54,-16 0 16,-21 0-5,-18 2 0,-12-1 150,-6 2-118,-2 0 5,2 1 0,-1 1 33,2 0-49,3 0-96,3 1 65,7 0 10,8 0-6,11 0 156,11 0-118,12-1-144,14-1 80,14 0 74,14-4-41,0 0-1,0 0 0,0 0 0,0 0 1,0 0-1,1 0 0,-1 0 0,0 0 1,0 0-1,0 0 0,0 0 0,0 0 1,0 0-1,0 0 0,0 0 0,0 0 1,0 0-1,0 0 0,1 0 0,-1 0 1,0 0-1,0 0 0,0 0 0,0 0 1,0 1-1,0-1 0,0 0 0,0 0 1,0 0-1,0 0 0,0 0 0,0 0 1,0 0-1,0 0 0,0 0 0,1 0 1,-1 0-1,0 0 0,0 0 0,0 1 0,0-1 1,0 0-1,0 0 0,0 0 0,0 0 1,0 0-1,0 0 0,0 0 0,0 0 1,0 0-1,0 0 0,0 1 0,0-1 1,0 0-1,0 0 0,-1 0 0,1 0 1,0 0-1,0 0 0,0 0 0,0 0 1,0 0-1,0 0 0,0 0 0,0 0 0,19 3 107,18-2-96,13 0-155,9-1 117,6 0-10,1 0 37,-1 0-6,1 0 6,0-1-112,0 1 107,0 0 0,-5 0-1,-4 1 6,-9 1 0,-12-1 150,-15 0-118,-15-1 5,-18 0 0,-12-1-42,-13 0 10,-7 0-5,-9 0 0,-11 1 0,-11-1 0,-10 1 0,-6 0 0,-2 0 75,3 0-59,8 1 96,11 1-101,11 1-81,13 0 60,10 1 84,13-1-63,11 0 101,13-3-112,0 0 0,0 0 1,0 0-1,0 0 0,-1 0 0,1 0 0,0 0 1,0 0-1,0 0 0,0 0 0,0 0 0,0 1 1,0-1-1,0 0 0,0 0 0,0 0 0,-1 0 1,1 0-1,0 0 0,0 0 0,0 0 0,0 0 1,0 0-1,0 0 0,0 0 0,0 0 0,0 0 1,0 1-1,0-1 0,0 0 0,0 0 0,0 0 1,0 0-1,0 0 0,0 0 0,0 0 0,0 0 1,0 0-1,0 1 0,0-1 0,0 0 0,0 0 1,0 0-1,0 0 0,0 0 0,0 0 0,0 0 1,0 0-1,0 0 0,0 1 0,0-1 0,0 0 1,0 0-1,0 0 0,11 4 5,15-1 38,14-1-166,13 1 123,11-1-5,9 0-1,2 0 81,0 0-59,-2-1-91,-2 0 65,-3 0 84,-2-1-63,-2 0-86,-1 0 65,-4 1 84,-5 0-63,-7 0-86,-10-1 65,-13 1 10,-16-1-6,-18 1 6,-19 0 0,-11 2 75,-9-1-59,-8 0-91,-5 2 65,-7 0 10,-8 0-6,-5 0 81,-1 0-59,0 0-16,4-1 43,7 0-54,8 0 16,10-2-5,10 1 0,9 0-112,8-1 107,7 1 74,8-1-58,8-1-86,8 1 65,9-1-65,13 0 16,13 0 70,12 0-22,10-1-175,7 1 164,1 1-170,-1 0 123,-4 0 112,-3-1-33,-3 1-15,-2-1 48,-3 0-54,-1 0 16,-2 0 70,-2 0-59,-5 0-16,-4 0 43,-7 0-166,-9 0 123,-10 0 69,-11 0-70,-3 0 13,-11 0-12,-13 0 43,-8 0-54,-7 0 16,-7-1-5,-11-1 0,-15 0 75,-16-2-59,-11 1-91,-5 0 65,1 1-65,5 0 16,8 2 145,8-1-81,6 3-5,6-1 43,4 0-54,6 0 16,5 1-5,9-1 0,8 1 0,12 0 0,12 0 0,12 0 0,13 0 0,11-1 0,10 1 0,7 1 0,3 0 0,3 0 0,3-1 0,4 0 0,7 0 75,9 1-59,9 1-91,7 0 65,3 1 10,-2 1-6,-5 0 81,-5 0-59,-7 0 171,-1-1-161,-2-2 92,0-1-65,2 0 54,2 1-91,2 0-86,0 0 60,-4 2 10,-6 0-6,-8-1-106,-8 0 107,-11-1 74,-10-1-58,-13 0-86,-17-3 65,-17 0 84,-16-2-63,-16 1-11,-10 1 43,-4 0-54,-1 0 16,1 1-5,4-1 0,2 1 0,2 0 0,3 0 0,6 2 0,5 0-112,7 1 107,9 1 74,10 0-58,11 0-11,11-5 1,0 1-1,0 0 1,0 0 0,0 1-1,0-1 1,0 0 0,0 0-1,0 0 1,0 0 0,0 0-1,0 0 1,0 0-1,0 0 1,0 0 0,0 0-1,0 0 1,-1 0 0,1 0-1,0 0 1,0 0 0,0 0-1,0 0 1,0 0 0,0 1-1,0-1 1,0 0 0,0 0-1,0 0 1,0 0-1,0 0 1,0 0 0,0 0-1,0 0 1,0 0 0,0 0-1,0 0 1,0 0 0,0 0-1,0 1 1,0-1 0,0 0-1,0 0 1,0 0-1,1 0 1,-1 0 0,0 0-1,0 0 1,0 0 0,0 0-1,0 0 1,0 0 0,0 0-1,0 0 1,0 0 0,0 0-1,0 0 1,0 0 0,0 0-1,0 0 1,0 0-1,0 0 1,1 0 0,-1 0-1,0 0 1,0 0 0,0 0-1,12 4-11,9 0 16,7-1-5,4 1 0,4-2 0,3-1 0,4-2 0,6-1 0,5-2-112,6-1 107,6 0 74,4 0-58,1 1-11,-2-1 43,-4 2-54,-8 1 16,-5 0-5,-7 1 0,-5 1 0,-5 0 0,-5 0 0,-5 0 0,-3 0 0,-4-1 0,-4 0 75,-4 0-59,-6 0-16,-8 0 43,-7-2-166,-11 0 123,-10-1-5,-13 0-1,-10 0 6,-9 1 0,-4 1 0,2 0 0,4 2 0,9-1 0,10 1 75,11 0-59,13-1-16,13-1 43,13 0-54,13-2 16,13 1-5,12-1 0,7 0 75,3 0-59,0-1-91,-4 0 65,-3 0 10,-7 0-6,-5 0-106,-7 0 107,-5 0 74,-4 0-58,-6 1-11,-3 0 43,-4 0-54,-4 1 16,-5 0-5,-3 1 0,-4 0-112,-4-1 107,0 1 74,-1 1-58,0 0-11,1 0 43,3 1-54,1-2 16,3 1-5,3-1 0,5-1 0,3 0 0,4-1 0,3 1 0,3-1 0,2-1 0,2 1 0,-1-1 0,1 0-112,1 0 107,-1 0 74,-2 0-58,-2 0-86,-3 0 65,-4 0-65,-5 1 16,-5 0 219,-5 0-138,-2 0 15,-5 0 0,1 1-42,-3 0 10,1 1-5,2 0 0,3 0-112,3 1 107,3 0 74,1 0-58,4-1-11,2 0 43,4-1-241,1 0 182,3 0-26,3-1 42,1 1 69,1 0-53,-2 1-16,-1 0 43,-2-1-54,-3 1 16,-4-1-5,-6 0 0,-4 0 0,-6-1 0,-2 0 0,-2 1 0,-2 0 0,1 0 0,4 0 75,0 1-59,3-1-91,3 2 65,4-2 10,1 1-6,4-1 6,1 0 0,1 0 0,3-2 0,1 1 0,0-1 0,1-1 0,-2 2 0,-1 0 0,-1 0 0,-3-1 0,-1 1 0,-3-1 0,-2 1 0,0-1 0,-3 0 0,1 1 75,0 0-59,1 0-91,1-1 65,0 1 10,2-1-6,1 0 6,3 0 0,1-1-112,2 0 107,0-1-262,1-1 225,0 0-262,0-2 224,0 0-70,0-1 97,0-1-358,-2 0 331,0 0-560,-2 0 534,-1 1 52,0 0 28,-1 2 20,0 0 44,0 2-49,0 2 16,-1-1-117,1 1 107,0 0 0,1 0-1,0 0 6,0 1 0,0 1 0,-3 1 0,-4 1 0,-3 1 0,-3-1 75,-3 1-59,-2 1-16,-2-2 43,-1-1-54,1 1 16,1-1-117,3 0 107,4 1 74,4 1-58,4 0-86,4-1 65,5 1 84,5 0-63,2 1-160,1-1 122,1 0-272,-1 0 262,-1 0-48,-3 0 90,-2 0-16,-3 0 11,-3 0 0,0 0 0,-2 0 0,0 0 0,-2 1 0,-1 1 0,1 0 0,-2 2 0,1 0 0,1 1 0,0 1 0,1 2 0,0-1 0,1 0 0,0 2 75,0 2-59,0 1-91,0 2 65,0 1 10,1 1-6,-1 1 6,0 0 0,0 0 75,0-1-59,0 0-91,0 0 65,0 0 10,1-1-6,1-1 81,0 0-59,2-1-16,0-1 43,0 0-166,1 0 123,1-1-5,0 0-1,-1 0 6,0-1 0,-1 1 75,-2-1-59,1 0-91,-2 1 65,1 0 84,-1 0-63,-1 0 101,-1-1-101,-1 1-6,-2-1 38,0 1 506,-2-1-442,1 0-27,0-3-64,0 0 218,-1-1-186,0 0-234,1-3 180,0 1-148,-1-1 111,1-1 118,1-1-70,2 0 256,0-1-218,2 0-112,-1 0 31,1 0-399,1-2 368,-1 0 95,1-1-26,1-1 294,0-1-262,1 0 314,0-1-314,0-1-202,1-1 164,-1-1 1,0-1 32,-1 0 74,-1-1-90,1-1-641,-1-2 518,1 0 406,2 1-236,0-1 305,0 0-294,2 0-319,-1 1 234,1 0 160,0 0-128,0 0-203,1 0 176,0-1 193,0 0-172,0 0 70,-1-1-53,-1 1-550,-1 1 454,-2 1 506,-1 1-373,0 1 11,-2 2-64,-1 1-1,1 1-10,0 1 0,-1 0 0,0 1-672,0 1 566,1 1 95,-2 1-32,0 1 81,-1 0-12,-1 0-218,-1 1 176,0 2 720,0 1-618,-1 2 154,1 2-187,0 1-789,0 3 624,1 0 549,1 1-389,2 0 214,1-1-193,0 0-698,3-1 527,0-2 246,2-2-154,0-1-140,2-1 129,0-2 544,1-1-459,0-3-539,0 0 384,0-3 97,-1-1-44,1-2 486,-2-2-352,-2-2 16,-1-3-74,0-3 42,-2-3-59,0-3-21,0-4 43,0-1-54,1-1 16,1-2 70,1 1-59,1 2-91,1 1 65,2 3 10,1 4-6,2 4 6,0 3 0,0 4 0,-1 3 0,-1 3 0,-1 4 0,-3 4 0,-3 3 0,-2 4 0,-3 4 0,-2 5 0,0 4 0,-1 4-112,1 3 107,1 2 74,0-1-58,1-1-86,2-1 65,-1-4 10,2-2-6,0-3 81,1-3-59,0-1-91,0-2 65,1-2 84,-1-2-63,0 1-11,0-1 43,0-1-166,-1-1 123,0 2 69,-2-1-58,1 1-11,0 0 43,1 0-54,0-1 16,0 0-5,1-3 0,0 0 0,0-2 0,0-1 0,0-2 0,0-2 0,0 0 0,0-1 75,1 0-59,-1-1-91,0 1 65,1-1 10,0-2-6,1 0 81,1-3-59,2 0 96,0-2-101,0-1 181,1-1-166,-2-1-132,1-1 74,0 0 74,0-1-26,0-2-21,0 1 48,0-1-54,0 0 16,1-1 70,-1-1-59,1-2-16,-1 0 43,1-1-54,-1 0 16,-2 1-117,-1 2 107,1 2 74,-1 4-58,-1 4-11,0 2 43,-1 3-241,-1 3 182,-1 3-26,0 3 42,-2 3 144,0 3-112,-1 1 5,0 2 0,0-2-229,-1 1 176,1-2 48,-1 1-16,1-1-21,-1-1 48,1 0-54,-1-2 16,0 1 70,1-1-59,-1 0-165,0 0 122,2 0 64,0 0-21,2-2 91,-1-1-96,1 1-6,-1-1 38,0 0-241,-1 0 182,1-1 123,0-2-75,1 1-75,1 0 27,1-2 96,-1-1-69,1-1-86,1 0 65,-1-1 84,0 0-63,0 2-86,0 0 65,0-1 10,0 1-6,0-1 6,0 0 0,0-1 0,0 0 0,0 0-112,0-1 107,0-1 149,0-1-117,0-1-65,0-2 22,0-1 171,0-1-128,0-2 85,0 1-59,0-1-58,0-1 53,0 2 16,0 1-43,0 0-245,0 2 181,0 1 43,0-1 22,0 2-33,0 1 54,0 1 21,-2 1-43,-3 2-96,-2 1 65,-2 1 84,-2 2-63,-2 0-160,-1 1 122,-1 1 251,-2 1-224,-2-1 11,-6 0-38,-7-1-37,-9-1 5,-8 1 219,-10-2-138,-8-1 276,-5-1-260,-1-1 47,2-1-53,4 0-32,4 0 5,6 0 70,3-1-59,5 1-16,3 1 43,5 0-166,3 0 123,5 1-5,5 0-1,6-1-106,6 0 107,7-1 74,6 1-58,9 0-11,7 1 43,8 1-54,5-1 16,5 2-117,3 0 107,6 1 0,4-2-1,6 1 156,8 0-118,6 0-219,6 0 139,2-2 53,1 0 17,-5 1-33,-7-1 54,-7 0 21,-10 0-43,-9-1-21,-10 0 43,-9-1-241,-11 0 182,-14 0 48,-15 0-16,-17 0-96,-17 0 70,-10 1 84,-7 1-63,-2 1 101,1 0-101,1 1-81,-2-1 60,-4 0 159,-4 0-122,-2 0-65,0-1 22,5 0 22,8 0-12,9 1 6,10 0 0,11 2-112,9-1 107,10 1 0,8-1-1,9 0 6,8-4 0,0 0 0,0 0 0,-1 0 0,1 0 0,0 0 0,0 0 0,0 0 0,0 0 0,0 1 0,0-1 0,0 0 0,0 0 0,0 0 0,0 0 0,0 0 0,0 0 0,0 0 0,0 0 0,0 1 0,0-1 0,0 0 0,0 0 0,0 0 0,0 0 0,0 0 0,0 0 0,0 0 0,0 1 0,0-1 0,0 0 0,0 0 0,0 0 0,0 0 0,0 0 0,0 0 0,0 0 0,0 0 0,0 1 0,0-1 0,0 0 0,1 0 0,7 5-112,12 1 107,12 0 149,11-1-117,11 1 10,8-1 0,5 2-154,0-1 117,-2 0-5,-4 0-1,-5-1 6,-5 0 0,-4-1 0,-3-1 0,-6-1 75,-6-1-59,-6 0-16,-8-1 43,-8 1 170,-10-1-212,-1 0 1,1 0-1,0 0 1,0 0-1,0 0 0,0 0 1,0 0-1,0 0 1,0 0-1,0 0 0,0 0 1,0 0-1,0 0 1,0 0-1,0 0 1,0 0-1,0 0 0,0 0 1,0 0-1,0 0 1,0 0-1,0 0 0,0 0 1,0 0-1,0 1 1,0-1-1,0 0 0,0 0 1,0 0-1,0 0 1,0 0-1,0 0 0,0 0 1,0 0-1,0 0 1,0 0-1,0 0 0,0 0-1,-9 2 75,-8 0-43,-7 0-32,-8-1 5,-8 0-117,-10 0 107,-11 1 74,-13 2-58,-8-1-86,-5 2 65,0 0 84,2-1-63,4-1-86,6 0 65,4-1 84,5 0-63,5 1-11,4 0 43,6 0-166,5 0 123,5-1-5,8-1-1,7 0 6,9-1 0,9 1 75,10-1-59,8 0-91,9-1 65,6 0 84,6 0-63,4 0-11,2 0 43,1 1-54,-1 1 16,-2 0-5,0 0 0,0-1 0,2 1 0,3-1-112,6 0 107,5 0 74,6 0-58,5 0-11,2 0 43,-1 1-166,-1 1 123,-5 1-5,-4 1-1,-6 1 81,-6 0-59,-5-1-91,-3-1 65,-3-1 10,-3 0-6,-3-2 6,-4 0 0,-3 0 0,-4 0 0,-3 0 75,-3 0-59,-2 0-91,-4 0 65,-4-2 10,-3 1-6,-2 0 81,-4 0-59,-1 0-16,-3-2 43,-2 1-54,-4-1 16,-2 0-117,-5-1 107,-4-1-75,-7 0 21,-8 0 219,-9 0-138,-9 0 15,-4 1 0,-3 0-42,-1 0 10,2 0-117,-4-1 107,-7 1 74,-10-1-58,-6 0-160,-3 0 122,1 2 139,6 1-80,7 1 0,6 0 5,3 1-42,-1 0 10,-1 0-5,-3 1 0,-1-1-112,0 0 107,5 1 74,5 0-58,7 1-11,8-1 43,6-1-54,4 1 16,2-1-117,1-1 107,-1 0 74,-2-1-58,-1 0-11,-1 0 43,-1 1-166,0 0 123,2 1-5,2 0-1,2 0 6,4 0 0,3 0-112,5 0 107,4 0 149,3 0-117,3-1 10,3-1 0,2-1-42,1 1 10,2-1-5,-1 0 0,-1 0-112,-4-1 107,-3 0 74,-5 1-58,-5 0-11,-4 0 43,-2 0-166,-1 2 123,-1-1 69,3 1-58,3-1-11,3 0 43,5 0-54,3-1 16,4 1 70,2 1-59,2 0-165,3 0 122,1 1 64,2-1-21,1 1-96,2 1 70,1-1 84,3 0-63,2 0-86,-1 0 65,1 0 84,-1 0-63,1 0-11,-1 0 43,-3 0-54,0 0 16,1 0-5,-2 0 0,0 0 0,2 0 0,-1 0-112,0 0 107,-1 0 74,-1 0-58,0 0-11,-1 0 43,-1 0-166,-2 0 123,-1 0-5,-2 0-1,-2 0 6,-2 0 0,-1 0 75,-4 0-59,-3 0-16,-1 0 43,-2 1-54,-1-1 16,0 2-5,0 0 0,0 0 0,2-1 0,0 0-112,1-1 107,1 2 0,0-1-1,2 0 81,2 0-59,0 0-16,2-2 43,2 0-54,2-1 16,1 0-5,0-1 0,1 0-112,2-2 107,-1 2 0,1-1-1,-1 1 81,-1 1-59,-1 1-16,-4 0 43,-3 1-166,-3 0 123,-3 0-5,-4 0-1,-2 0 81,-2 0-59,-1 1-91,0-1 65,0 0 10,1 0-6,1 0 81,1 0-59,3 0-91,2 0 65,2 0 84,3 1-63,2 0-11,1 1 43,1-1-166,1 1 123,-2 0-5,-1 0-1,-3 0 81,-4-1-59,-2 0-91,-4 1 65,-2 0 10,-4 0-6,-2 0 6,-1 1 0,1-1 0,0-1 0,2 0 0,3-1 0,3-1 75,4-1-59,3-1-165,3-1 122,3-1-10,1 0 37,2 0 69,2-1-53,0 2-16,1 0 43,0 2-54,-1 0 16,-1 1-5,-1 0 0,-3 0 0,-2 1 0,-3 0 75,-4 0-59,-2 1-16,-2 0 43,-2 0-166,0-1 123,0 1-5,0-1-1,1 0 6,1 0 0,1 0 224,3 0-176,3 0 102,2 0-102,3 0 288,2 0-272,2 1-134,2 0 76,2 1-44,-1-1 44,0-1-124,0 1 113,-1-1 0,-1 0-1,0 0 156,-2 0-118,-2 0 5,-1 0 0,-3-1-303,-1 0 234,-2-1 138,-2 1-116,-1 1-22,-1-1 10,-1 1 252,1 0-188,2 0 182,4 0-160,3 0-26,4 0 4,3 0-47,1 0 10,3 0-5,2 0 0,2 0 75,1 0-59,3 0-91,1 0 65,3 0 84,1 0-63,1 0-86,1-1 65,-1 1 84,1-1-63,1 0-11,-1 1 43,1-1-166,0 1 123,0 0-827,0 0 683,1 1-4122,3 2 3525,-2-2-7830,0 1-804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45:36.69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893.66895"/>
      <inkml:brushProperty name="anchorY" value="1341.80078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533.30859"/>
      <inkml:brushProperty name="anchorY" value="726.91016"/>
      <inkml:brushProperty name="scaleFactor" value="0.5"/>
    </inkml:brush>
  </inkml:definitions>
  <inkml:trace contextRef="#ctx0" brushRef="#br0">1 163 576,'0'0'0,"2"-8"256,0-4-1268</inkml:trace>
  <inkml:trace contextRef="#ctx0" brushRef="#br1" timeOffset="190.502">24 22 7136,'0'0'0,"-2"-4"3232,-1-3-3286,1 2-4809,0 0-880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46:01.630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3889.39453"/>
      <inkml:brushProperty name="anchorY" value="1383.54968"/>
      <inkml:brushProperty name="scaleFactor" value="0.5"/>
    </inkml:brush>
  </inkml:definitions>
  <inkml:trace contextRef="#ctx0" brushRef="#br0">1453 550 21279,'0'0'0,"-5"-1"8336,-5-1-7152,5 1-8546,-2 0-2838,-4 0 6957,1-1-1359,2 1 3231,3 0 1654,2 1-406,2 0 246,1 0-86,0 0 529,1 0-460,0 1 1467,2 1-1311,2-1 1636,3 1-1551,4 0 1264,12 2-491,7-1-976,6 1 752,6-2-736,4 0 192,4 0-251,1-2-58,0 1 5,-2-1 170,-3 0-164,-3 0 282,-2 0-304,0-1 320,2 1-320,3-1 133,6 0-117,6-3-48,5 0 48,5-3 240,2-1-219,-2-1 118,-4-2-144,-5 0 149,-5 0-160,-4-1 197,-2 1-208,1 1-47,2-1 10,4 1 170,8 0-127,4 0 10,4 1 1,2 1-44,-2 1 12,-4 1 68,-5 0-58,-5 2-165,-4 1 122,-2 0 65,2 1-22,5 1-22,4 0 49,6 1 21,2 0-43,2 0-21,-3 1 43,-3 1-54,-6-1 17,-5 0-118,-4 0 106,-3-1 1,-3-1 0,0-1 5,2-1 0,2 0 74,2 0-58,3 2-16,0-1 43,0 2-54,0 2 17,-2 0-6,-4 1 0,-4 0 0,-4 0 0,-4-1-112,-3 1 106,-3 0 76,-1 1-60,1 0 102,1-2-101,3 0-80,5-1 58,5 0 11,4-1-5,4 0 5,5 0 0,0 0 149,2 0-117,-3 1 80,-3 0-59,-4 1-58,-4 0 53,-2 2-59,-3 0 16,0 0-5,2-1 0,3-1 0,4-1 0,5 0 0,5-2 0,2 0 0,1-1 0,-2 0 0,-3-1 0,-5 0 0,-5-1 0,-4-1 0,-3 1 0,-3 1-112,-2 0 107,-2 1 74,0 1-58,0 0-11,3 0 43,3 1-54,5-1 16,5 0-117,5-1 107,3-1 0,2 0-1,-2-1 6,-4 1 0,-3-1 75,-3-1-59,-5 1 96,0 0-101,1 0-81,2 1 60,4 1 84,4 0-63,4 2 101,2-1-101,2 1-6,-2 0 38,-2 0-166,-6-1 123,-5 0-5,-6 0-1,-7-2 6,-6-1 0,-5 0-112,-4-1 107,-5 0 74,-3 0-58,-3 0-11,-3 0 43,-2 0 21,-3-1-43,-2 1-96,-2 0 65,-4 1 10,-2 0-6,-3 0 6,-4 1 0,-4 1 0,-5 0 0,-4 2 75,-7 2-59,-6 1-16,-6 1 43,-3 0-166,-3 2 123,-1-1-5,2 0-1,2 1 81,2-1-59,3 0 96,1-1-101,0-1 106,-1-1-106,-6 0-81,-6-2 60,-7 1 84,-5 0-63,-3-1 176,-1 1-161,3-1 17,4 0-6,3 0-42,-2 0 10,-4 0-5,-8 0 0,-7 0 75,-6 0-59,-1 0-91,3-1 65,3-1 10,4-2-6,-1-1-106,-5-3 107,-5-1 149,-2 0-117,-1 1-65,3 1 22,5 0 358,7 0-332,3 0 118,0 1-106,-5 1-17,-6 0 0,-3 2-117,0 1 107,2 1-75,5 1 21,4-1 219,0-1-138,-4-1 15,-5 0 0,-5-2 369,-1 1-332,2 1 268,6 0-262,8 0 74,5-1-100,5 0 58,-4 0-96,-5-1-235,-8 0 176,-5 1 155,-3 1-122,3 0 127,4 0-69,4-2-128,1-1 75,-1-1 79,-2 0-63,-3-1 101,0 1-101,1 1 106,5-1-106,6 2-6,5 0 38,4-1 170,3 1-160,0 0-53,-3 0-21,-3 1 106,-2 0-74,0 0 101,2 0-101,4 0-81,6 0 60,7 2 10,6 0-6,7 1 6,4 0 0,3 1 75,-1 0-59,-1 1-165,-4-1 122,-3 1 139,-4 1-80,-2 1 0,-1 0 5,0 0-229,1 0 176,3-1 48,2-1-16,4 1 91,4 0-96,4 0-81,3 1 60,4 1 159,3 0-122,2 1 10,2-1 0,1 0-154,1-1 117,0 0-5,0 0-1,1 0 6,-2 0 0,0 1-112,-2 0 107,2 0 74,-1 1-58,1 1-86,0 0 65,2 0 84,1 1-63,1-2-86,2 1 65,4-2 84,1 1-63,1 1-11,3-1 43,0 1-166,2 2 123,1 0 69,2 1-58,3 0 101,1 0-101,0 0-155,1-1 117,1 1 64,0-2-21,-1 1-21,0 1 48,0 0-54,-2 3 16,-1 1-5,-2 1 0,-1 0-186,0 2 164,0 2 129,0-1-75,0 1 0,-1 0 5,2-1-42,-1 0 10,2-1-5,0 0 0,1-2 0,1-1 0,1-1 0,1-1 0,1-1 0,-1-2 0,1-2 0,-1 0 0,0-2-112,-1 0 107,0 0 74,0-1-58,-1-1-11,1 0 43,1-1-166,0-1 123,1 0 69,0 0-58,0 0-11,2 0 43,1-1-166,1-1 123,1 1-80,1 0 21,1-1 145,2 1-81,5-1-5,4 1 43,8 0-54,7 1 16,9 0-5,8-1 0,4-1-112,2-1 107,0 1 149,-3-1-117,-4-1-65,-4 0 22,0 2 22,1 0-12,4 0 81,6 2-59,7-1-240,6 0 181,2-1 155,0-1-122,-2 0 127,-6 0-69,-5 0-53,-6 2 53,-2-1-171,0 2 123,1 0-80,4 0 21,3 0 145,2 0-81,-1 0-154,-1 0 122,-3 0 64,-5 0-21,-6 0 91,-4 0-96,-5 0 106,-4 0-106,-3 0-6,0 0 38,1 0-166,3 0 123,4 1-5,6 1-1,4 0 6,5 0 0,3 0 0,0 0 0,-3 0 0,-3-1 0,-5 0 0,-3 0 0,-4-1 0,-3 0 0,0 0 75,-1 0-59,1 0-91,-3 2 65,-2 0-65,-3 0 16,-6-1 219,-6 0-138,-7 0 15,-7-1 0,-10 0-229,-8-1 176,-8-1 48,-7 0-16,-6-1-21,-3 1 48,-4-1-166,-4 2 123,-7 0-5,-10 0-1,-13 1 156,-10 0-118,-8-1-144,-1-1 80,2-1 74,4-1-26,1 0-21,-2-1 48,-5 0-241,-6 0 182,-4 0 48,1 0-16,3-1-21,3 2 48,1 1 21,-2 1-43,-3 1-96,-5 1 65,1-1 10,3 2-6,8-1 81,6 0-59,9 0-16,3 0 43,3 0-241,-2 0 182,-1 0 123,-2 0-75,1 0-75,2 0 27,7-1 96,5 0-69,8 0-235,7 0 181,7 0 43,8 2 22,5 1 79,5 1-90,3 1-81,3 1 60,5-1-65,3-1 16,3 2-5,3-2 0,1 2 75,3 0-22,2 0-101,4 0 107,4 0 0,3 1-1,5-1 81,7 0-59,8 0-91,9-1 65,10 0-65,8-1 16,4-2 145,2-1-81,-2-3-5,-4-1 43,-4-2-54,-4 0 16,1-1-5,4-1 0,7-2 75,9-2-59,8 0-165,4-3 122,-2 1 139,-4-2-80,-8 1-149,-7-1 85,-8 1 74,-7 0-26,-5 0 91,-6 2-96,-8 1-81,-7 2 60,-8 2 10,-8 1-6,-9 3 6,-7 2 0,-7 2-112,-8 1 107,-4 1 0,-5 1-1,-6 0-106,-8 0 107,-11 2 74,-12 2-58,-12 1-86,-6 1 65,-2 1 84,2 0-63,7 0-86,5 0 65,7-2 84,3-1-63,2 0 101,0-3-101,-2 0-155,0-1 117,1 0-10,2-1 37,5 1-6,5-1 6,5-1 150,6 0-118,4-1-144,6-1 80,4-1 0,3 0 32,5 0-6,1 1 6,2 0 75,0 1-59,1-1-165,-1 2 122,-1 1-10,0 1 37,-2 2 144,-3 0-112,-3 2 5,-3 1 0,-2-1-154,-4 0 117,1 0-5,-2 0-1,0-1-106,2-1 107,1 0 74,0-1-58,1 0-11,3 0 43,2-1-54,4 1 16,3-1-117,4-1 107,5 0 74,3-1-58,3-1-11,3 2 43,2 1-241,2 1 182,4 1 123,4 0-75,4-1-149,5 0 85,3-1 149,1 0-85,2-2-224,1 0 144,1-1 315,1 0-246,0-1 22,0-1-75,0-1-139,-3-1 144,-1-1-15,-1 1 42,-2 0 144,-1-1-112,1 2-70,2 1 22,3-1 96,5 0-69,6 0-11,6-1 43,8-1-315,6 1 240,3-2 26,3-1 28,-1-2-33,-1 0 54,-3 0 95,0-1-100,3-1-76,6 1 22,6 1 96,7-1-69,4 2-160,1 1 122,-4 1-10,-6 0 37,-5 0-6,-4 1 6,0 0 0,3-1 0,5 0 75,5-2-59,4 0-91,-1 0 65,-3 2 84,-7 2-63,-5 2-11,-8 3 43,-4 3-54,0 1 16,1 2 70,5 0-59,4 0-165,5 0 122,2-1 139,-1-2-80,-4 0-75,-4-2 27,-3-1 171,-2-1-128,2 0-65,5 1 22,8 0 96,6 1-69,6 1-11,-1-1 43,-2 1-54,-4 2 16,-4 1-5,-2 2 0,3 0 75,4-1-59,7 0-91,2-1 65,-1-1 84,-3-2-63,-7 0-11,-5 1 43,-6-1-166,-2 0 123,0 0 69,2 0-58,2-1-11,4 0 43,-1-2-166,-2 1 123,-5-1-5,-6 0-1,-8 0-106,-10 0 107,-7 1 149,-9 1-117,-7 1-65,-5-1 22,-6 1 22,-6 1-12,-9 1 81,-11 2-59,-15 1-16,-19 0 43,-17 0-166,-15-1 123,-8 0 69,-6-2-58,-9 1-11,-11-1 43,-9 0-54,-4 0 16,1-1-117,0 1 107,-2 0 149,-4 0-117,-3 0-65,5 1 22,7-2 22,9 3-12,7-1 6,4 0 0,4 0-112,2-1 107,3 1 149,7-1-117,9-1-65,10 0 22,11-1 96,12-1-69,13-1-86,12 0 65,11 0 10,12-1 0,0 0-1,0 0 1,0 1 0,0-1 0,0 0 0,0 0 0,0 0 0,0 0 0,0 0-1,0 0 1,0 0 0,0 0 0,0 0 0,0 0 0,0 0 0,0 0 0,0 0-1,0 0 1,0 0 0,0 0 0,0 0 0,0 0 0,-1 0 0,1 0 0,0 0-1,0 0 1,0 0 0,0 0 0,0 1 0,0-1 0,0 0 0,0 0 0,0 0-1,0 0 1,0 0 0,0 0 0,0 0 0,0 0 0,0 0 0,0 0 0,0 0-1,0 0 1,10 1 0,13 0 0,12-1 75,13 0-59,11-1-91,9-1 65,3 0 84,1-1-63,0 0-160,2 0 122,2-1 64,7 1-21,8 1 240,4-1-213,2 0-38,0 0-26,-1-1 32,3-1-17,6 1 81,6-1-59,4-1 96,0 1-101,-5 0 106,-4 1-106,0 1-6,3 1 38,6 1 21,2-1-43,-2 1 91,-4 0-101,-4 0-6,-2 0 38,-2 1 21,1 1-43,0 0-21,-2 2 43,-6-1 95,-7 0-100,-9-1 186,-5 1-203,-3 1 27,4-1-11,5 0-42,7-1 10,2 0-5,-2-1 0,-4 1-112,-8-1 107,-7 0 0,-8 0-1,-3-1 6,-2 1 0,2 0 0,4 0 0,6-1-112,2 0 107,3-1 74,-1 0-58,-4 0 101,-7-1-101,-8 0-81,-7 1 60,-9-1 10,-7 1-6,-6-1 6,-5 1 0,-4-1 0,-2 0 0,-1-1 0,-2 0 0,-1 1 0,-1-1 0,0 0 0,-1 0 0,0 1 75,1 1-59,0 1-91,2 1 65,0-1 10,1 3-6,0-1-106,0 1 107,1 1 74,0-1-58,-1-1-11,0 0 43,-1 0 21,-2-1-43,1 0-96,-1-1 65,0-1 10,-1-2-6,0 0-106,2-1 107,-1 0 74,0-1-58,-1-1-86,1-2 65,-1 0 84,0 0-63,0 0-11,-1 1 43,1 0-166,-2 1 123,1 0 69,-1-1-58,-2 1-11,-2-1 43,-1 0-166,-2 0 123,-1-2-5,-1 1-1,-1-2 81,-1-1-59,0-1-91,0-1 65,0-2 10,0-1-6,0-1 6,0 1 0,1 0 0,-2 1 0,-1 2 0,-2 0 0,1 2 0,0 1 0,0 1 75,1 2-59,1 1-16,1 0 43,3 1-54,1-1 16,1 1-5,-1-1 0,1 0-112,0 0 107,0 1 0,0 0-1,0 0 81,-2 1-59,1 0-16,-1 0 43,-1 0-166,-1 0 123,-1 0-5,-2 0-1,0 0 6,-1 1 0,2 1 0,-1 1 0,2 1 0,-1 0 0,0 1 75,1-1-59,1 0-91,-1-1 65,-1 1 10,-1-1-6,-2 1 6,-2 1 0,0-1 75,-1 1-59,0 0-91,-2 0 65,-1 0 84,-3 0-63,-4 1-86,-4 0 65,-5 1 159,-5 0-122,-5 0-139,-5 1 80,-3 0 0,-4 0 32,-2 1-6,1 0 6,2 1 0,5-1 0,4 0 0,5 0 0,3-1 0,1-1 0,2 0 0,0-1 0,-3-1-112,-4 2 107,-5 0 0,-5 1-1,-5 1 81,-5 0-59,-1 1-16,1 0 43,3 1-54,4 1 16,3-1-5,7 0 0,3 0 0,5-2 0,2 0 0,0-2 0,0-1 0,-1 0 0,-3-1 0,-4 0 0,-5-2-112,-3 1 107,-4-1 74,-3 1-58,0 1-11,1-1 43,2 2-54,4 0 16,4 0 70,4 0-59,4 0-91,3-2 65,0-1 10,0-1-6,0 0 6,-4 1 0,-1 0 0,-5 1 0,-1 0 0,-4 1 0,1 0 0,-1 0 0,1 0 0,2 0 0,3 1 0,3 0 0,3 0 0,5-1 0,3 1 0,3-1 0,3 0 0,3 0 0,0 0 0,1 0 0,0-1 0,-1 0 0,-1 0 0,0 0 0,-2-1 0,-2 0 0,-1 0 0,-1-1 0,-1 1 0,-1 0 0,-2 1 0,0 0 0,0 1 0,1 0 0,0 0-112,2 0 107,2 0 74,2 0-58,2 0-11,2 0 43,3 0-54,2-1 16,3 0-5,4 0 0,2 0 0,3 0 0,2 1-112,2-1 107,2 1 74,6 0-58,4 0-11,6 0 43,6 0-54,8 0 16,7 0-117,5 0 107,5 0 0,1 0-1,-1 0 81,-1-1-59,-3 0-16,1-1 43,1-1-54,4 0 16,7-2-5,9 1 0,8-1-112,5 1 107,1 1 0,-2 1-1,-6 2 81,-5 0-59,-3 0-16,0 0 43,4 0-166,8-2 123,5 1 69,5 0-58,-1 0-86,-4 0 65,-8-1 10,-9 0-6,-8 0 6,-8-1 0,-5 1 0,-3-1 0,-2 0 0,2 1 0,2 0 0,3 1 0,2 1 75,2 0-59,3 0-16,0-1 43,-1 1-54,-3-2 16,-5 0-5,-3 0 0,-4 1 0,-4-1 0,-3 1 0,-2-2 0,-2 2-112,0-2 107,-1 1 0,3 0-1,3 1 81,2 0-59,3 0-91,2 1 65,2 0 84,0 0-63,0 0-86,0 0 65,-2 1 84,-1-1-63,-2 0-11,-4 0 43,-3 0-54,-3 0 16,-3 0-5,-4 0 0,-1 1-112,-2 0 107,-2 1 0,-2 0-1,0 0 6,-1 0 0,-1 0 75,0 0-59,-1-1-16,0-1 43,0 1-54,-1 1 16,1 0-117,0-1 107,1 2 0,1-1-1,0 0 81,0-1-59,0 0-16,-1 0 43,0 2-54,0 0 16,-1 1-117,0 0 107,-1 1 74,-1 0-58,0 1-86,-2 1 65,-1 1 10,1 1-6,-1-1 81,1 0-59,0 0-165,1 1 122,1 0 139,0 1-80,2-1 0,1 1 5,0 0-154,2 1 117,-1 0-5,1 0-1,-1 0 6,1 0 0,-2 1 0,0-1 0,-1 0 0,-1 1 0,1-2 0,0 1 0,1-1 0,0 0 0,0 0 75,0 0-59,-1 0-91,-1 0 65,-1-1 10,-1-1-6,0 1 81,0-2-59,0 0-91,1 0 65,-1 0 84,1 2-63,0-1-11,1 2 43,-1 0-54,0-2 16,-1 1-5,0-2 0,-1-1 0,-2-1 0,1 1 0,-2-3 0,0 0 0,-1-1 0,-1 0-112,1-1 107,-1 0 74,-1 0-58,1 0-11,0-1 43,1 0-166,0 0 123,0 0 69,0-1-58,0-1-11,-2-1 43,0-2-54,-1 0 16,-1-2-5,-2-1 0,-3-1-112,-1-2 107,-1-2 0,-1 0-1,0 0 6,-1-1 0,0 0 75,1-1-59,0 1-91,-1-1 65,0 0 84,-1 0-63,1 0-11,-1 0 43,1-1-166,0 2 123,2 1 69,1 0-58,1 1-11,1 0 43,0 1-54,2 0 16,-1 2-5,1 0 0,-1 1 0,1 1 0,0 1 75,1 0-59,-1 1-91,2 0 65,-1 0 10,0 0-6,0 0 6,2 0 0,0 0 0,0 0 0,0 0 0,1 0 0,0 0 0,0 1 0,1 1 0,-1 0 0,0 1-112,-1 0 107,1-1 149,-1-1-117,1 1-65,0 0 22,1 0-53,-1 0 10,1 1 145,0-2-81,0 2-5,1-1 43,0 0-166,0-1 123,1 0 69,1 1-58,1 2-11,0-1 43,3 2-166,0-1 123,3 1 69,-1 1-58,1-1-11,0 0 43,1 0-166,-1 0 123,0 0-5,0 0-1,1 1 81,-1 0-59,2 2-165,-1 0 122,1 2 64,1 0-21,-1 2-21,0 1 48,0 1 21,0 0-43,-1 1-96,1 0 65,-1 0 84,0 1-63,1 0-86,-1 1 65,-1 1 10,0 1-6,-2 1 81,-1 0-59,-1 0-91,-1 1 65,-1-1 10,-1 0-6,-1 1 6,0-1 0,-2 1-112,1-2 107,-1 1 74,-1 0-58,1 0-11,0 0 43,0 0 21,0 0-43,0 0-21,-1-2 43,-1-1-54,0-1 16,-1 0-5,-1-1 0,0-2-186,0 0 164,0-2 54,1-1-16,-2-1-21,0 1 48,0-2-166,1 0 123,-2 0 69,2-1-58,1-1-86,0 0 65,2 0 84,0-1-63,1 0-11,0 0 43,0 0 21,0 0-118,0 0 38,1 0 22,-1 0-12,0 0 81,0 0-59,0 0-91,0 0 65,0 0 10,0 0-6,0 0 6,0 0 0,0 0 0,0 0 0,0 0 0,0 0 75,0 0-59,0 0-91,0 0 65,0 0 84,0 0-63,0 0-86,0 0 65,0 0-102,-1-1 101,-2-2 80,0 0-58,-1-1-11,1-1 43,-2 0-54,0-1 16,0-1-5,-1-2 0,1-1 0,-1-1 0,-1-3 75,-1 0-59,-1-2-91,-2 0 65,-1 0 10,-4 0-6,-2 0 6,-3 0 0,0 1 75,-2-1-59,0 1-91,0 0 65,0-1 10,-1 1-6,0 0-106,0 0 107,0 1 74,0 0-58,0 0-11,0 1 43,0 0 21,-1 2-43,0 0-21,-4 0 43,-4 2-241,-5 1 182,-6 1-26,-6 1 42,-6 1 69,-4 0-53,-2 0-16,-1 2 43,3 0-54,3 0 16,3 0-117,4 0 107,1 0 0,0-1-1,-5 2 81,-4-1-59,-5 2-16,-4-1 43,-1 0-54,0 1 16,4 0-117,5 1 107,5-1 0,4 1-1,6 1 81,3 0-59,3 1-16,1-1 43,-1-1-166,-4 1 123,-2-1-5,-3-1-1,-4 0 6,-3 0 0,-1 0 0,-3 0 0,1 1 0,2-1 0,3 1 75,5 0-59,2 0-16,3 0 43,2 0-166,0 0 123,0-2 69,-1-1-58,-3 0-86,-2-1 65,-3 2 84,-1-2-63,-2 2-86,1-1 65,1 0 84,3 1-63,3 1-86,5 0 65,3 0 84,5 1-63,3-1-86,4-1 65,0 0 122,1-1-150,2 0 92,1-1-177,1 1 123,-1 0-5,-2 2-1,-3-1 81,-4 2-59,-3-1-91,-4 1 65,-1 1 84,-4-2-63,0 0-11,0 1 43,-1-2-54,1-2 16,2 1-5,1 0 0,3 1 0,1 0 0,4 1 0,3 0 0,2 1-112,2 0 107,3 1 0,3-2-1,0-1 81,2 1-59,2 1-16,0-1 43,2 0-166,-1 1 123,2 0 69,0 0-58,0 0-11,1 0 43,-1 0-54,1-1 16,-3 0-5,-1 0 0,-1 0 0,-3 0 0,-3 1 0,-4-1 0,-3 2-112,-4 1 107,-2-1 74,-3 0-58,0 0-86,-1-1 65,2 0-65,2 0 16,1 1 145,2-2-81,2 1-5,2 0 43,2 0 21,3 0-43,1 0-21,2 0 43,1 1-166,0 1 123,0 1-5,2 0-1,-1-1 81,2 0-59,0 0-16,2-1 43,0-1-166,-1-2 123,0 0 69,-3-1-58,-3 0-86,-5 1 65,-3 0 84,-4 1-63,-3 0-86,-5 1 65,-2 0 10,-2 0-6,-2 0 81,1 0-59,0 0-16,3 0 43,2 0-166,3 0 123,3 0 69,5 0-58,1 0-11,3 0 43,2 0-54,2 0 16,1 0-117,0 0 107,0 0 0,-2 0-1,-2 0 81,-3 0-59,-4 0-91,-4 0 65,-2 0 84,-2 0-63,-3 0-86,0 0 65,-1 0 84,1 0-63,0 1-86,1 1 65,1 1 159,2 0-122,3 0-65,4 1 22,0-2-53,3 0 10,3-1 145,3 0-81,1-1-5,4 0 43,1 0-54,1 0 16,2 0-117,1-2 107,1 1 0,0 0-1,1 0 81,-1 0-59,-1 1-16,-3-1 43,-3 1-54,-4 0 16,-2 0-117,-4 0 107,-2 0 74,-3 0-58,-1 1-86,-1-3 65,0 0 10,-1 0-6,0 0 81,2 1-59,1 0-91,1 1 65,3 0 10,0 0-6,1 0 81,2 0-59,3 0-91,1 0 65,3 2 10,1 0-6,2 0 81,0-1-59,4 1-16,0-2 43,1 1-166,0-1 123,2 0 69,0 0-58,0 0-86,-2 0 65,1 0 10,-2 0-6,0 0 81,0 0-59,0 0-16,-1 0 43,-1 0-166,0 0 123,-1 0-5,0-2-1,0 0 81,-1 0-59,0 0 96,-1 1-101,-1 0-155,0 1 117,1 0 64,1 0-21,0 0-21,2 0 48,0 0-54,0 0 16,0 0-5,-1 0 0,1 0 0,-2 0 0,0 0 0,0 0 0,-2 0-112,0 0 107,1-1 74,-1 0-58,0 1-11,0 0 43,0 0-54,0 1 16,1-1-117,0 1 107,1-1 149,1 0-117,1 0-139,1 0 80,0 0 74,0 0-26,3 0-96,1 0 70,1 0 84,0 0-63,0 0-11,-1 0 43,-1 0-54,-1 0 16,1 0-117,0 0 107,2 0 74,0 0-58,1 0-86,0 0 65,1 0 84,-1 0-63,1 0-11,-1 0 43,-2 0-166,0 0 123,-2 2 69,-1 0-58,2 0-11,0-1 43,0 1-54,-1-2 16,0 2-5,0-1 0,-1 1 0,0 0 0,0-1 0,-1 0 0,-1 1-112,-1 0 107,0-1 149,1 0-117,0 1-65,1-1 22,0 1-53,0 0 10,1 1 70,-1-1-22,1 0 86,0 0-59,0 1-16,0-1 43,2 0-241,0 1 182,3-1-288,-2 0 267,1 1-198,0 0 171,0 0 27,1 0 32,-1 0 149,0-1-112,1 2 5,0 2 0,0 0-154,1 2 117,2 2 69,1-2-58,1 0-235,0 0 181,0 1-106,0 0 101,-1 1 123,0 1-70,-1 1-80,0 0 65,-2 1-65,2-1 16,-2 0-5,1 0 0,-1-1 299,1-1-198,1 1-111,0-1 36,-1 0 12,1-3 26,0 1 69,0 0-53,1 0-16,0 2 43,1-1-241,1 1 182,0-1 48,0 1-16,0 1 91,0-1-96,1 0-6,2 0 38,-1 0-166,0 0 123,0 0 69,-1 1-58,0-1-86,-1 0 65,0-2 84,0 0-63,0 0-11,0-1 43,0 0-166,1-1 123,1 0 69,2-1-58,0 0 101,1 0-101,1 0-81,0 0 60,0 0-177,1 0 160,0 0 134,2 0-75,2-1 0,0 0 5,0-1-303,2 0 234,1 0 26,1-1 28,1 0 79,1 0-90,-1-1 106,2-1-106,-2 1-81,0-1 60,-1 0 84,-1 0-63,-1 0-160,-1-1 122,0 1 64,-1 0-21,1 0-96,-2 0 70,0 0 10,-1 0-6,-1 0 156,0 0-118,0 0-144,-2 0 80,1 0 0,-1 0 32,1 1 218,-1 1-170,1-1-234,0 0 180,0-1-74,1 1 91,-1-1-22,-1 0 11,1 0 75,-1 0-59,1 0-165,0 0 122,1 0 64,1 0-21,2 0-21,1-1 48,1-1 21,2 0-43,3 0-96,2 1 65,3 0 10,4 0-6,4 1 81,3 0-59,4 0-91,3 0 65,2-1 10,2-1-6,1 0 6,2-1 0,-2 0 0,-3 0 0,-2 0-112,-4-1 107,-2 1 74,-4 0-58,-1 1-11,-2 1 43,1 0 21,3 1-43,5 0-96,5 0 65,7 1 84,6-1-63,4 0-11,4 0 43,0 0-54,-1-1 16,-3-1-5,-3-1 0,-4-1-112,7 0 182,1 1-60,0 2-90,-1 1 70,0 1-65,-1 1 16,-2 0 294,0 0-198,-2 0-111,-1 0 36,-1-2 86,-3-1-32,-2-2-96,-4-1 70,-3 1 10,-3-1-6,-1 1 81,-1 0-59,1 1-91,3 1 65,6 1 84,6-1-63,6-1-86,5-1 65,3-1 84,-1 0-63,-2-1-86,-5 0 65,-4 0 84,-5 0-63,-6-1-11,-4 1 43,-2 1-166,-1 1 123,2 1 144,2 1-117,6 0-65,3 1 22,4 0 22,3 0-12,0 1 6,-2-1 0,-1 0-112,-4 0 107,-6 0 149,-5 0-117,-5 1-65,-4 0 22,-2 1 22,-1 0-12,-2 1 6,1-1 0,2 0 75,4-1-59,3 0-91,6 0 65,7-1-65,6 0 16,4 0 70,3-1-22,2-1 161,-1 0-118,-3 0 5,-5 0 0,-4-1-154,-5 2 117,-2-2 144,-2 0-117,1 1-139,1-1 80,5-1 0,4 0 32,4 1 69,4-1-53,2 0-16,1 1 43,-2 1-54,-3 0 16,-6 2-5,-4-2 0,-6 1 0,-5 0 0,-3 0 0,-3 0 0,0 1-112,-3 0 107,0 0 0,-3 0-1,2 0 81,-1 0-59,1 0-91,1 0 65,0 0 10,2 0-6,0 0 81,2 0-59,2 0-91,1 0 65,-1 0 10,0 0-6,-1 0 6,-1 0 0,-2 0 75,-2 0-59,-1 0-16,-1 0 43,-1 0-54,0 0 16,0 0 70,-1 0-59,0 0-165,0 0 122,1 0 64,-1-1-21,1-1-21,0-1 48,1 0-54,1 0 16,2 0-5,2 1 0,3 0-112,3 1 107,3 0 0,0 2-1,0 1 6,0 0 0,-1 1 0,-1-2 0,-2 1 0,-2-2 0,-3 1 0,-2-1 0,-1 0 150,-4 0-118,-1 0-144,-2 0 80,-2 0 0,-2 0 32,-2 0 69,1-1-53,-2 1-16,1-1 43,0 0-54,1 0 16,1 0-5,0 0 0,1 1-112,1 1 107,1 1 74,2 0-58,1 1-11,1-1 43,3 1-166,0 0 123,3 0-5,0-1-1,0 1 6,0-1 0,-1 0 0,-2 0 0,-1-2 0,-2 1 0,-3-1 0,-2 0 0,-2 0 75,-2 0-59,-1-1-91,-2 1 65,-2-1 10,0 0-6,0 0 81,-1-1-59,1 1-91,-1-1 65,0 1 84,0 1-63,0 0-86,-1-1 65,1 1 10,-1 1-6,2-1 6,-1 0 0,1 1-112,-2 0 107,1 0-672,-1-1 565,-1 1-1467,-2-1 1275,-1-1-3786,-6-3 3359,0 0-12329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41:47.5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1156.00684"/>
      <inkml:brushProperty name="anchorY" value="478.92023"/>
      <inkml:brushProperty name="scaleFactor" value="0.5"/>
    </inkml:brush>
  </inkml:definitions>
  <inkml:trace contextRef="#ctx0" brushRef="#br0">31 25 4800,'0'0'0,"-6"-5"2176,-2-1-2203,1 1 6528,1 0-5471,2 2-668,5 3-116,6 3-8438,0 1 1132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44:13.5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221.33301"/>
      <inkml:brushProperty name="anchorY" value="2132.24463"/>
      <inkml:brushProperty name="scaleFactor" value="0.5"/>
    </inkml:brush>
  </inkml:definitions>
  <inkml:trace contextRef="#ctx0" brushRef="#br0">313 236 1984,'0'0'0,"0"-1"896,1-2-896,1 2 891,3-1-758,3 1 182,3-1-241,3 0-63,4 0 42,2 0 758,2 1-667,1 0 1397,0-1-1253,0 0 1493,0-1-1439,0 0 1226,5 1-368,1 0-1046,2 1 518,1 0-517,3 1-38,6-1-74,6 2 37,8-1-59,8 0 166,5 0-160,2 0 426,0 0-346,-1 0 154,-5 0-192,-4 1 161,-1 0-204,2-1 97,5 1-70,6 1 129,6-1-150,4 0-139,0 0 75,-3 0 75,-5 0-27,-5-1-22,-3 0 49,0 0 21,1 0-43,5 0 91,3 0-101,5 0 181,1 0-165,-2 0 15,-3 0-4,-5 0 31,-5 0-48,-3 0-170,-2 0 122,2 0-10,5 0 37,5 0 69,3 0-53,1-2-16,-1 1 43,-5-1 21,-4 1-43,-5-1 91,-3 1-101,-1 0-80,2 1 58,5 0 11,8 1-5,5 0-107,2 0 106,1-1 76,-3 0-60,-6-1-10,-3 1 43,-2-1-54,2 1 17,4-1-118,7 1 106,5 0 1,1 0 0,1 0-107,-3 0 106,-6 0 150,-3 0-117,1 1-64,6 1 21,6 1-54,7 1 12,2-1 218,-1 1-139,-3 0 16,-3 0 1,-1 0-230,3-2 176,6 1 234,4 0-218,1-2 160,-2 1-117,-4-1-43,-2 0 48,4 0-59,7 0 17,6-1 143,2 0-117,-2 0-144,-4 0 80,-2 0 75,3 0-27,4 1-22,3 0 49,0 0-54,-5 0 17,-6 0-6,-5-1 0,-2 1 74,0-2-58,1 0-90,0-1 63,-5 1 86,-5 0-65,-10 0-84,-11-2 63,-10 1 11,-10 0-5,-9-1 5,-7 0 0,-5 1 0,-5 1 0,-3-1-112,-1 2 106,-2-1 1,1 1 0,-1 0 79,1 0-58,2 1-16,1-1 43,2 0-166,-1 0 123,2 0-5,1-1 0,1-1 5,2 1 0,3-2 74,1 0-58,2 0-90,0 0 63,1 0 11,-2 2-5,-2-1 5,-2 1 0,-2 0 74,-2-1-58,-1-1-90,-2 1 63,-1-1 11,-1-1-5,-1 0 5,0 0 0,0 0 0,0 0 0,0 1 0,0 1 0,-2-1 0,-1 0 0,1 1 0,0 0 0,1 1 0,2 0 0,1 1 74,2 0-58,0 0-90,0 0 63,-3 0 11,-2-1-5,-2 0 5,-3 0 0,-3-1 0,-4 1 0,-3-2 74,-4 1-58,-3 0 96,-4 1-101,-5 0-155,-2 1 117,-4 0-10,-2 0 37,-2-2-5,0 1 5,-2 0 0,-1 0 0,-2 2 0,-6 0 0,-9 0 0,-13-1 0,-12 1-112,-12 0 106,-6-1 150,-2 0-117,0 0-64,-1 0 21,-6 0 96,-9 0-70,-7 0-84,-3 0 63,-2 0 86,-1 1-65,-8 0-10,-8 0 43,-3 0 170,1 0-159,4 0 95,0-1-101,-5 0-48,-4-1 48,-1-2-171,1 0 123,-2-1 69,-6-1-58,-2-3-11,1 0 43,6 0 21,7 0-43,7 2-96,0 2 65,-2 1 10,2 2-5,4 0 5,6 1 0,2 2 74,-5 1-58,-6 2-16,-2 2 43,2 2 95,7 1-100,3 0 260,4 0-260,-1-1 122,-2 0-112,2-2 64,5-2-96,8 0-160,8-1 117,7 0 139,3 0-80,-1 0 75,-1-1-54,-3-2-133,1 0 75,4 0 154,6-1-122,6 0-65,7 0 22,7 0 96,3 0-69,1-1 176,-1 1-161,-4 0 92,-5 1-65,-4 1-208,-2-1 134,1 0 133,2-1-80,5 1 0,4-1 5,7 0-42,3 0 10,2 0 70,3 0-59,-2 0-16,-2-1 43,-4 0 21,-4 0-43,-3-2 91,-3 2-101,0-2-81,1 0 60,2 0 84,5 0-63,3-1-160,6 1 122,5 0-10,4 0 37,2 1 144,1 1-112,-1 0-144,-5-1 80,-3 1 149,-5 0-85,-4 0-75,-1 0 27,-1 1 22,0-1-12,4-1-106,2-1 107,6 0 74,3-2-58,6 1 101,4-2-101,4 2-6,4 0 38,3 0-54,3 1 16,2 0-5,2 2 0,3-1 150,0 0-118,3 1-144,-1 0 80,2 0 0,-2 1 32,2 0 69,0-1-53,0 0-16,1 0 43,1 0-54,-1 0 16,0 1-5,1 0 0,0-1 0,0 1 0,1 1 0,1-1 0,1 0 0,2 0 0,2 0 75,2 0-59,5 1-91,3 0 65,8 1 10,6 0-6,8 0 81,9 0-59,10-1-91,7-2 65,6-1 84,2-1-63,1 0-86,0 1 65,2 0 159,6 0-122,11 2-139,8-1 80,5 1 261,1 0-229,-2 1-64,3 1 21,6 2 166,8-1-91,4 1 75,0-1-54,-1 0-58,2 0 53,9 0-59,5 0 16,3-2-5,0 0 0,5 0 150,7-2-118,4-1 5,-1-2 0,-1 1 33,3 1-49,4 1 166,-1 1-161,-5 3-58,-7 4 16,-1 1-53,5 2 10,-1 1 70,-3 0-22,-3 1 11,4 0 0,7 0 0,3-2 0,-1-2 0,3 0 0,7-1 75,2 0-59,-1-1-91,-1-2 65,5 0 10,1 0-6,-3-2-106,-6 1 107,-3-1 74,3 1-58,-1 0-86,-6 0 65,-10 1 84,-9 0-63,-10 1-11,-6 0 43,-5 0-54,-8 0 16,-9 0-5,-12 0 0,-15 0 0,-15-2 0,-16-1 0,-15-1 0,-18 0-112,-22-1 107,-23 0 149,-22 0-117,-17-1-139,-12 0 80,-13-1 74,-16-1-26,-16 0-21,-8 0 48,-7-1-54,-10 2 16,-12 0-117,-6 1 107,-3 1 74,-9-1-58,-10 1-86,-3 0 65,-8 1 84,-10-1-63,-2 0-11,-3 0 43,-7 0-54,-1 1 16,3 1-5,1 1 0,1 1 0,4 2 0,12 1 0,7 1 0,2 1 0,4 2 0,7 0-112,8 1 107,4 0 74,0 0-58,4 2-11,7 0 43,11 0-241,13-1 182,10-1-101,9-3 64,10-2 58,11-3-16,11-1 86,14-2-59,14-1-16,15 0 43,17-2-166,17 0 123,21-2 69,19 0-58,18-1 101,15 0-101,11-1-155,21-1 117,21-2 64,18 0-21,16 0 91,21-2-96,15 2-155,9 1 117,15 1 64,10 0-21,5 2 91,5-1-96,8-1-155,0 2 117,1-1-10,4 1 37,-5-1 69,-4 1-53,-2 0-16,-3 0 43,-9 1-54,-10 0 16,-7 0 145,-3 0-118,-7-1-144,-11 1 80,-12-1 74,-5 1-26,-4 1 91,-3 1-96,-10 1-81,-12 1 60,-14-1-65,-14 2 16,-11-1 70,-8 1-22,-5 0 86,-2 1-59,-3 1-91,-3 0 65,-5 0-65,-7 1 16,-7-1 70,-10-1-22,-11 0 11,-8-1 0,-9 0 150,-11-1-118,-13 1-70,-17 0 22,-18 0 22,-19 0-12,-15-1 6,-12 1 0,-18-1-112,-21 0 107,-16 0 149,-14-1-117,-22-1-65,-16-2 22,-13 1 96,-20 0-69,-12 0-86,-14 1 65,-15 0 10,-5 1-6,-13 0 81,-3 1-59,1 0-91,-4 0 65,8 1 159,6-1-122,3 0 10,9 0 0,11 0-229,5 0 176,6 0-26,11 0 42,13 1-6,7 0 6,8 1 0,10 1 0,16 0 150,19-1-118,21 0-144,17 0 80,16 0 74,13-1-26,14 1-96,11-1 70,12 0-65,12 0 16,12 1 70,10-1-22,12 1 161,9-2-142,3 0 16,10 1-136,10-1 80,9 0 0,7-2 32,6 0-6,9 0 6,19-2 0,22-1 0,19 1 0,13 0 0,19 0 75,18 2-59,9 1-16,7 0 43,10 2-166,7 0 123,3 1-5,1-1-1,4 0-106,1-1 107,-6 1 149,-7-1-117,-6 0-139,-3 0 80,-6 0 149,-10 0-85,-14 0 0,-15 0 5,-13 0-154,-12 0 117,-14 0 69,-14 0-58,-16 0-160,-16 0 122,-19 0 251,-22 0-224,-19 0 11,-19 0-38,-16-1 112,-22-1-74,-27 1-11,-25 0 43,-22 0-54,-30 1 16,-21 0 70,-20-1-59,-23-1-16,-13 1 43,-9 0-241,-10-2 182,0 1 123,3-1-75,2-1-75,6 0 27,13 0-53,13 0 10,10 0 70,10 0-22,16 0 161,19 0-118,21 1-70,20-1 22,17 0-165,13 0 154,13 0 134,9 0-75,10 1 75,11 0-54,12 2-133,11 0 75,13 0 79,10 1-63,11 0-76,2 0-19,11 0 57,11 0-10,10 0 37,7 0-118,6 1 113,5-1 0,7 1-1,14 0 156,18 0-118,14 0-70,10 0 22,11-1 22,20 0-12,14 1 81,9-1-59,9-2-91,14 1 65,5-1 10,1-1-6,2 1 156,5-1-118,-3 1-144,-7 0 80,-5 1 74,-3 0-26,-5-1-96,-9 1 70,-15-1 10,-18 1-6,-18 1-106,-18-1 107,-18 1 149,-14 0-117,-15-1-65,-12-1 22,-13 0 22,-13 0-12,-12-2 81,-11 0-59,-12-1-91,-10 0 65,-12 0 10,-19 0-6,-23 0 156,-20 0-118,-16 1-70,-22 1 22,-20 2-53,-15 1 10,-10 1 145,-17 2-81,-7 1-5,-1 0 43,-1 2 21,-1 0-43,2 1-170,10-1 122,9 0-10,2 0 37,5-2 69,7-1-53,12 0-16,16-1 43,15 0-166,13 0 123,15 0-5,12-1-1,12 0 6,13-1 0,11 0 75,12 0-59,12 0-165,11 0 122,13 0-10,13 0 37,14 0 144,12-1-112,10-1-144,6-1 80,7 0 0,8 0 32,11 1 69,17 1-53,13-1-16,8 1 43,6-1-166,7 0 123,12 0-5,8-2-1,4 1 81,1-2-59,4 0-91,7 0 65,2-1 84,-3 0-63,-7 0-86,-5 0 65,-4 0 84,-3 0-63,-5-2-11,-9 0 43,-14 0-54,-16-1 16,-16 2 70,-18 0-59,-16 0-91,-15 1 65,-14 1 10,-16 5 0,0 0 0,0 0 0,0 0-1,0 0 1,1 0 0,-1 0 0,0 0 0,0 0 0,0 0 0,0 0 0,0 0 0,0-1 0,0 1 0,0 0 0,0 0-1,0 0 1,0 0 0,0 0 0,1 0 0,-1 0 0,0 0 0,0 0 0,0 0 0,0 0 0,0 0 0,0-1 0,0 1 0,0 0-1,0 0 1,0 0 0,0 0 0,0 0 0,0 0 0,0 0 0,0 0 0,0-1 0,0 1 0,0 0 0,0 0 0,0 0-1,0 0 1,0 0 0,0 0 0,0 0 0,0 0 0,0 0 0,0 0 0,0-1 0,-1 1 0,1 0 0,0 0 0,0 0 0,0 0-1,0 0 1,0 0 0,0 0 0,0 0 0,0 0 0,0 0 0,0 0 0,0 0 0,0 0 0,-1 0 0,1 0 0,0 0-1,0 0 1,0 0 0,-19-3 0,-24 1 0,-21 1 75,-19 0-59,-13 1-16,-19 2 43,-21 0-166,-15 0 123,-10 1-80,-14 1 21,-11 0 145,-5 1-81,-1 0-5,-4 2 43,-2 2-54,6-1 16,12-1 70,13 1-59,10 0-16,8-2 43,8 0-166,9-1 123,10 0-5,15-2-1,15-1 6,16-1 0,15 0 75,15-1-59,12 0-91,9 0 65,10 0 10,7 0-6,5 0 81,5 0-59,4-1-91,5 1 65,7 1-65,12 0 16,16 0 70,17-1-22,15 0 161,10 0-118,7-1-70,10 0 22,15 1-53,13-1 10,7-2 145,9 0-81,16-1 107,9-1-101,6 2-155,8-1 117,10-1 251,3 1-224,-3-1-64,1 2 21,-1 0 17,-5 0 26,-12-1-6,-18 1 6,-21-1-112,-23-1 107,-24 0 74,-23-2-58,-21-1-86,-19-1 65,-31 8 17,1 1-1,-1-1 1,0 1 0,0-1 0,0 1-1,1-1 1,-1 0 0,0 0 0,0 0 0,0 0-1,0 0-6,0 1 1,-1 0-1,0-1 0,0 1 1,0 0-1,0 0 0,0 0 0,1-1 1,-1 1-1,0 0 0,0 0 1,0-1-1,0 1 0,0 0 0,0 0 1,0-1-1,0 1 0,0 0 0,0 0 1,0 0-1,0-1 0,0 1 1,0 0-1,0 0 0,0-1 0,-1 1 1,1 0-1,0 0 0,0 0 1,0-1-1,0 1 0,0 0 0,0 0 1,-1 0-1,1-1 0,0 1 1,0 0-1,0 0 0,-1 0 0,-19-7-75,-25 4 65,-30 2 84,-22 3-63,-17 3-86,-21 0 65,-19 1 84,-13 1-63,-5-1-86,-8-1 65,-7 0 84,-1-2-63,6 0-160,4 0 122,1 1 139,1 0-80,7-2 0,12 0 5,12 0-42,13 0 10,7 2-191,6-1 164,5 2 54,6 0-16,9-1 91,11-1-96,13 0 106,11-1-106,13 1-81,10-1 60,10-1-65,8 1 16,8-2 219,6 1-138,7-1-134,8 1 80,9 0 74,13-1-26,14 2-21,15 0 48,11 1-166,7 0 123,3 0-5,-1 1-1,-2-2 81,0 1-59,-1-1-91,4 0 65,2-1-65,3 0 16,-3-1 219,-6 0-138,-8 0-60,-12-1 22,-12-1 96,-13-2-69,-15 0-86,-14 4 75,0 0 0,0 0 0,0 0 0,0 0-1,0 0 1,0 0 0,0-1 0,0 1 0,0 0 0,0 0-1,0 0 1,0 0 0,0 0 0,0 0 0,0-1-1,0 1 1,0 0 0,0 0 0,0 0 0,0 0-1,0 0 1,0 0 0,0-1 0,0 1 0,0 0 0,0 0-1,0 0 1,0 0 0,0 0 0,0 0 0,0 0-1,0-1 1,0 1 0,0 0 0,0 0 0,-1 0-1,1 0 1,0 0 0,0 0 0,0 0 0,0 0 0,0 0-1,0 0 1,0 0 0,0 0 0,-1-1 0,1 1-1,0 0 1,0 0 0,0 0 0,0 0 0,0 0-1,0 0 1,-1 0 0,1 0 0,0 0 0,0 0 0,-21-4 74,-20 1-63,-17 1-86,-13 0 65,-8 1 10,-8 2-6,-13 2 6,-12 0 0,-8 0 75,-4 0-59,3 0-91,6 0 65,6 1 84,4 0-63,7 0 101,7 0-101,10-1-155,10 0 117,14 1-10,13-1 37,16-1-6,17 0 6,17-1 150,17-1-118,16-1-144,10-1 80,6 0 0,3-1 32,3-1 144,1 0-112,4-1-144,4 0 80,3 0 74,0-1-26,-2-1-96,-7-1 70,-8-1 10,-11 1-6,-12-1 6,-14 0 0,-19 9 3,0-1 0,1 1-1,-1 0 1,0 0-1,1 0 1,-1-1-1,0 1 1,0 0 0,1 0-1,-1-1 1,0 1-1,0 0 1,0 0-1,1-1 1,-1 1 0,0 0-1,0-1 1,0 1-1,0 0 1,0-1-1,0 1 1,0 0 0,0-1-1,0 1 1,0 0-1,0-1 1,0 1-1,0 0 1,0-1-3,-1 0 1,1 1 0,-1-1 1,1 0-1,-1 1 0,0-1 0,0 1 0,1-1 0,-1 1 0,0-1 1,0 1-1,0-1 0,0 1 0,1 0 0,-2-1-1,-28-5-75,-15 2 65,-11 1 10,-8 2-6,-5 3 6,-4 2 0,-7 2 75,-7 2-59,-8 2 96,-2-1-101,-1 0-81,8-2 60,11-2 10,13 0-6,14-1-106,17-2 107,13 0 74,16 0-58,17-1-11,17-1 43,20-2-166,15-2 123,11-2-5,4-1-1,-2-2-106,-5-1 107,-7 0 74,-8 0-58,-9 2-11,-10 1 43,-9 0-54,-9 2 16,-6-1-5,-9 1 0,-6 1 0,-7 1 0,-6 2 0,-8 3 0,-7 0-112,-8 3 107,-7 1 0,-9 0-1,-4 0 81,-3 0-59,2 0-16,4 0 43,7-1-54,11 0 16,12 0-5,14 0 0,11-5 0,0 0 0,0 1 0,0-1 0,0 0 0,0 0 0,0 0 0,0 0 0,0 1 0,0-1 0,1 0 0,-1 0 0,0 0 0,0 0 0,0 1 0,0-1 0,0 0 0,0 0 0,0 0 0,0 0 0,0 0 0,1 0 0,-1 1 0,0-1 0,0 0 0,0 0 0,0 0 0,0 0 0,1 0 0,-1 0 0,0 0 0,0 0 0,0 0 0,0 0 0,1 0 0,-1 0 0,0 0 0,0 0 0,0 0 0,0 0 0,1 0 0,-1 0 0,0 0 0,21 3 0,14-1-112,13-2 107,9-1 0,4-2-1,0-1 81,-1-1-59,-2 0-16,-3-1 43,-5 1-54,-6 1 16,-6-1-117,-8 1 107,-8 1 149,-10 1-117,-10 1-65,-10 0 22,-7 1 22,-7 2-12,-4 1-106,-5 2 107,-5 2 0,-6 1-1,-5 0 156,-3 0-118,-1-2-70,2-1 22,5-2-53,7-2 10,10 0 70,12-1-22,11-1 161,13-2-118,13 0-70,8-2 22,8 0-53,3 0 10,1 1-5,-1 1 0,-3 1 75,-2 1-22,-3 1 11,-5 2 0,-4 1 0,-5 1 0,-4 1 75,-6-1-59,-5 0-165,-8 0 122,-4 2 64,-7 0-21,-6 2 91,-7 1-96,-8 1-155,-8 0 117,-7 0 251,-5 0-224,-1 0-64,3 0 21,6-2 166,10-1-91,12-1-75,15-1 27,11-5 15,0 0-1,0 0 1,0 0 0,0 0-1,0 1 1,0-1-1,0 0 1,0 0-1,1 0 1,-1 0-1,0 0 1,0 0-1,0 1 1,0-1-1,0 0 1,0 0-1,0 0 1,0 0-1,0 0 1,0 0-1,1 0 1,-1 1 0,0-1-1,0 0 1,0 0-1,0 0 1,0 0-1,0 0 1,1 0-1,-1 0 1,0 0-1,0 0 1,0 0-1,0 0 1,0 0-1,1 0 1,-1 0-1,0 0 1,0 0-1,0 0 1,0 0-1,0 0 1,1 0 0,-1 0-1,0 0 1,0 0-1,0 0 2,23 1-59,14 0 145,11-1-81,7 0-80,3 0 65,5 0 84,3 0-63,6 0-235,6 2 181,6-1 155,-1 0-122,-3-1-22,-10 1 10,-10-1 102,-14 0-69,-14 0-11,-16 0 43,-14 0-50,-4 0 3,-17 0 9,-16 0-117,-17 0 107,-12 1 149,-6 1-117,-4 2-65,1 1 22,1 1 22,0 0-12,4 1 6,3 0 0,7-1 75,8 0-59,11-1-165,13 1 122,15-1 139,11-5-111,0 0 0,0 0-1,0 1 1,0-1 0,0 0-1,0 0 1,0 0 0,0 0 0,0 1-1,1-1 1,-1 0 0,0 0 0,0 0-1,0 0 1,0 0 0,0 1-1,0-1 1,0 0 0,0 0 0,0 0-1,0 0 1,1 0 0,-1 0 0,0 1-1,0-1 1,0 0 0,0 0-1,0 0 1,1 0 0,-1 0 0,0 0-1,0 0 1,0 0 0,0 0 0,1 0-1,-1 0 1,0 0 0,0 0-1,0 0 1,0 0 0,1 0 0,-1 0-1,0 0 1,0 0-1,20 4-117,11-1 85,9-1 0,6-1 32,8-1-6,9-1 6,10-1-112,9 0 107,5 0 74,0 1-58,-3 0 101,-10 0-101,-12 1-81,-14-1 60,-14-1 10,-16 0-6,-16 1 6,-5 0 0,-21 0 0,-21 0 75,-20 1-59,-13 0 171,-10 2-161,-5 1-132,-7 1 74,-3 1 74,0 0-26,6 0 91,10 0-96,14 0-81,18 1 60,21-1-65,33-5 71,0 0 1,1 0-1,-1 0 0,0 0 1,0 0-1,1 1 0,-1-1 1,0 0-1,0 1 0,1-1 1,-1 0-1,0 1 0,1-1 1,-1 1-1,0-1 0,1 1 4,0-1 5,1 1-1,-1-1 1,1 0-1,-1 1 1,1-1-1,-1 0 1,1 1-1,0-1 1,-1 0-1,1 0 1,-1 0-1,1 0 1,0 1-1,-1-1 1,1 0-1,0 0 1,-1 0-1,1 0 1,0 0-5,31 3 5,17-2-154,9 0 122,7-3-10,5-1 37,4-1-6,3 0 6,2-1-186,-2-1 164,-3 1-431,-7-1 384,-11-1 170,-13 0-85,-17 0-283,-26 7 266,1 0 0,-1 0-1,1-1 1,-1 1-1,1 0 1,0 0 0,-1-1-1,1 1 1,-1 0-1,1-1 1,-1 1 0,0 0-1,1-1 1,-1 1-1,1-1 1,-1 1 0,0-1-1,1 1 1,-1-1 1,0 1 6,-1-1 1,1 1-1,0-1 1,-1 1 0,1 0-1,0-1 1,-1 1-1,1 0 1,0-1-1,-1 1 1,1 0-1,-1-1 1,1 1-1,0 0 1,-1 0 0,1 0-1,-1-1 1,1 1-1,-1 0 1,1 0-1,-1 0 1,0 0-7,-27-7 16,-14 1 133,-11-1-106,-6 2-342,-3 0 246,-1 2 277,-3 2-198,-5 2-175,-2 1 133,-2 2-59,4 0 86,5 2 53,11 0-48,11 1-165,17 2 122,26-9 29,0 0 0,1 0 0,-1 1 0,1-1 0,-1 0 0,1 1 0,-1-1 0,0 0 0,1 1 0,-1-1 0,1 1 0,-1-1 0,1 1 0,0-1 0,-1 1 0,1-1 0,-1 1-1,1-1 1,0 1-2,0 0 1,0-1 0,0 1-1,1-1 1,-1 0 0,0 1-1,0-1 1,0 1 0,1-1-1,-1 0 1,0 1 0,1-1-1,-1 0 1,0 1-1,1-1 1,-1 0 0,1 0-1,-1 1 1,0-1 0,1 0-1,-1 0 1,1 1 0,-1-1-1,1 0 1,-1 0-1,1 0 0,27 7-5,16-1 48,11-2-54,8-2 16,5-1-5,7-1 0,8-3-112,7 0 107,7-1-75,-1-1 21,-6-1 70,-11 1-22,-12 0-101,-16-1 107,-17 2 74,-19 1-58,-22 2-86,-25 2 65,-22 2 84,-17 3-63,-11 3-86,-4 2 65,1 2 234,0 1-182,4 1 33,4 0-43,9 0-219,11-1 171,14 0 48,17-1-16,26-13-11,-1 0-1,1 1 0,-1-1 1,1 0-1,0 1 0,-1-1 0,1 0 1,-1 1-1,1-1 0,0 1 0,-1-1 1,1 0-1,0 1 0,0-1 0,-1 1 1,1-1-1,0 1 0,0-1 1,0 1-1,-1 0 0,1-1 0,0 1 1,0-1-1,0 1 0,0-1-4,0 1 1,0 0-1,1-1 1,-1 1-1,0 0 1,1-1-1,-1 1 1,1-1-1,-1 1 1,0-1-1,1 1 1,-1-1 0,1 1-1,0-1 1,-1 1-1,1-1 1,-1 0-1,1 1 1,0-1-1,-1 0 1,1 1-1,25 7-144,12-3 117,13-3 139,15-4-80,16-3 75,13-2-54,9-2-357,2-1 251,-3 1 202,-9-1-138,-12 1 325,-14 0-310,-14 1-346,-16 1 283,-14 2 144,-14 2-86,-14 0-26,-14 3-22,-20 3 38,-24 2-17,-18 2 6,-16 3 0,-5 2 0,1 0 0,4 0-112,7 0 107,9 0 74,11-1-58,12-1-86,15 1 65,17-1 84,24-10-73,1 0 0,-1 1-1,0-1 1,1 0-1,-1 1 1,1-1 0,-1 0-1,1 1 1,-1-1-1,1 1 1,-1-1 0,1 1-1,-1-1 1,1 1-1,0 0 1,-1-1 0,1 1-1,0 0 0,0-1 0,0 1 0,0-1 0,0 0 0,0 1 0,0-1 0,0 1 0,1-1 0,-1 0 0,0 1 0,0-1 0,0 0 0,1 1 0,-1-1 0,0 0 0,0 1 0,1-1 0,-1 0 0,0 0 0,1 1 0,-1-1 0,0 0 0,1 0 0,-1 0 0,1 1 0,-1-1 0,0 0 0,1 0 0,20 6 43,16-3 95,17-3-100,23-3-225,19-2 139,14-2-21,6-1 74,6-1 208,5-1-165,5 0 27,0 1-43,-5 0-219,-12 3 171,-15 2 235,-17 1-219,-18-1 235,-17 1-177,-17-2 316,-16-1-316,-15 6-55,0 0-1,0 0 1,0 0-1,0 0 1,0 0-1,0-1 1,0 1-1,0 0 1,0 0-1,0 0 0,0 0 1,0-1-1,0 1 1,0 0-1,0 0 1,0 0-1,0 0 1,0-1-1,0 1 0,0 0 1,0 0-1,0 0 1,0 0-1,0 0 1,0-1-1,-1 1 1,1 0-1,0 0 1,0 0-1,0 0 0,0 0 1,0 0-1,0-1 1,0 1-1,-1 0 1,1 0-1,0 0 1,0 0-1,0 0 1,0 0-1,-1 0 0,1 0 1,0 0-1,0 0 1,0 0-1,0 0 1,-1 0-1,1 0 1,0 0-1,0 0-2,-29-5 27,-26 3-22,-23 2 0,-17 4 70,-16 2-59,-20 4-91,-15 1 65,-6 2 159,-2 2-122,4-1-139,8 0 80,11-2 0,17 0 32,19-1 144,24-1-112,27 0-144,43-10 110,0 0 0,0 0 0,1 0 0,-1 1 0,0-1 0,0 0 1,0 1-1,0-1 0,0 1 0,0-1 0,0 1 0,1-1 0,-1 1 0,0-1 1,0 1-1,1 0 0,-1 0 2,1-1 1,0 0 1,1 1-1,-1-1 1,0 1 0,1-1-1,-1 0 1,0 1-1,1-1 1,-1 0 0,0 0-1,1 1 1,-1-1-1,1 0 1,-1 0-1,1 1 1,-1-1 0,1 0-1,-1 0 1,1 0-1,-1 0 1,1 0 0,-1 0-1,1 0 1,-1 0-1,1 0 1,-1 0-1,1 0-1,33 4 16,25-2-96,27-5 70,24 0 84,17-2-63,11-2-86,15-1 65,14 0-65,5 2 16,2 1 219,1 2-138,4 1-60,-4 2 22,-9 2 22,-15 2-12,-16 1 6,-18 1 0,-15 0 75,-14-1-59,-13-2-91,-13 0 65,-12-2 10,-13-1-6,-12-2 156,-14-1-118,-11 3-33,0 0 0,0 0 1,0 0-1,0-1 0,0 1 1,0 0-1,0 0 0,0 0 1,0 0-1,0 0 0,0 0 1,0 0-1,0 0 0,0-1 1,0 1-1,0 0 0,0 0 1,0 0-1,0 0 0,0 0 0,0 0 1,0 0-1,0-1 0,0 1 1,0 0-1,0 0 0,0 0 1,0 0-1,0 0 0,-1 0 1,1 0-1,0 0 0,0 0 1,0 0-1,0 0 0,0 0 1,0 0-1,0-1 0,0 1 1,0 0-1,-1 0 0,1 0 1,0 0-1,0 0 0,0 0 0,0 0 1,0 0-1,0 0 0,0 0 1,-1 0-1,1 0 0,0 0 1,0 0-1,0 0 0,0 1 1,-16-4-16,-13 0 22,-15 2-12,-22 0 81,-26 2-59,-20 0-91,-19 0 65,-21 0 10,-18 0-6,-10-1 81,-8-2-59,-7-1-91,-2-1 65,8 0 10,16 0-6,23 1 81,25 1-59,26 2-91,25 1 65,23 2 10,21 2-6,30-5 6,-1 0 0,1 0 0,0 0 0,-1 0 0,1 0 0,0 0 0,-1 0 0,1 0 0,0 0 0,-1 0 0,1 0 0,0 0 0,0 1 0,-1-1 0,1 0 0,0 0 0,0 0 0,-1 0 0,1 1 0,0-1 0,0 0 0,-1 0 0,1 0 0,0 1 0,0-1 0,0 0 0,-1 0 0,1 1 0,0-1 0,0 0 0,0 1 0,17 3 0,30-1 75,29-2-59,22 0-91,25-1 65,25-2 10,18 0-6,10-1 6,8-1 0,8-1 0,-1-2 0,-10-1 75,-18-1-59,-21-2-91,-24-1 65,-25-1 10,-23-1-6,-22 0 81,-20 1-59,-27 12-20,0 1 1,-1 0-1,1-1 0,0 1 0,-1-1 1,1 1-1,-1-1 0,1 1 0,-1-1 1,1 0-1,-1 1 0,1-1 1,-1 0-1,0 1 0,1-1 0,-1 0 1,0 1-1,1-1 0,-1 0 0,0 0 4,-1 1 0,1-1-1,0 0 1,-1 1-1,1-1 1,-1 0-1,1 1 1,0-1-1,-1 0 1,1 1-1,-1-1 1,0 1-1,1-1 1,-1 1-1,1-1 1,-1 1-1,0 0 1,1-1-1,-1 1 1,0 0-1,1-1 1,-1 1 0,-43-11 0,-31 2-6,-27 1 6,-28 1 0,-31 1 75,-19 1-59,-14 1-91,-14 2 65,-3 0 84,5-1-63,18 1-11,21 0 43,26 0-166,26 1 123,25 0 69,23 1-58,23 0-86,20 0 65,20 0 159,19-1-122,26-1-139,30 1 80,26-1 0,20 0 32,23 1-6,20 1 6,11-1 0,2 1 0,-1 0 0,-3 0 0,-7-1 75,-11-1-59,-15-1-91,-21-1 65,-23-1 10,-25 0-6,-26 0 81,-41 5-74,0 0 0,1 0-1,0 0 1,-1 0 0,1 0-1,-1 0 1,1 0 0,0-1 0,-1 1-1,1 0 1,-1 0 0,1 0 0,-1-1-1,1 1 1,-1 0 0,1-1-1,-1 1 1,1 0 0,-1-1 0,1 1-1,-1-1 1,1 1-1,-3-1 10,1 0 0,-1 0 1,1 1-1,-1-1 0,1 1 0,-1-1 0,0 1 1,1 0-1,-1 0 0,1-1 0,-1 1-10,-45-5 11,-21 0 106,-22 0-106,-26 1-6,-22 0 38,-14 1-166,-10 1 123,-12 0 69,-5 1-58,4-3-11,12 0 43,20-1-166,23 0 123,24 0-5,22 2-1,22 1 6,17 0 0,17 1 150,14 1-118,18 0-219,22 0 139,24-1 53,19 0 17,13 1 79,6 0-90,2-1-155,0 1 117,1 0 64,1 0-21,0 0 91,-2 0-96,-8-1-6,-10 0 38,-12 0-166,-12-1 123,-13 0-5,-12-1-1,-13 0-106,-13-1 107,-15 0 149,-17-1-117,-19 2-65,-18-1 22,-13 1 96,-6 0-69,-4 0-86,-4 1 65,-8 1 159,-7 0-122,-6 1-65,0 0 22,5 0-53,11 0 10,12 0 70,14 0-22,15 0 86,13 1-59,13-1-165,10 0 122,9 0-10,7 0 37,7 0-118,7 0 113,8 0 149,11 0-117,12-2 10,12 1 0,9-1-154,7-1 117,1 1-5,-2-2-1,-3 1 6,-5 1 0,-3 1 0,-1 0 0,2 0-112,5 1 107,7 0 149,6 0-117,3 0 10,2 0 0,-5 0-42,-1 1 10,0-1-5,6 0 0,11 0 75,7 0-59,5 0-16,-1 0 43,-2 1-54,-3 1 16,0 0-5,3 1 0,3 0 0,0-1 0,-2 0 0,-7 0 0,-10 0 0,-10-1 0,-13-1 0,-10 1 0,-12-1-112,-11 0 107,-9 0 74,-11-1-58,-8-1-86,-10 1 65,-7 0 10,-12 0-6,-14 1 6,-20 0 0,-19 0 75,-14 0-59,-9 1-91,-8 1 65,-10 1 10,-14-1-6,-7-1 6,-1 1 0,-1-2 75,-2 1-59,-3-2-16,-1-2 43,3 0-166,10-1 123,12 0-5,11 1-1,8 1 81,4-1-59,3 2-501,3-2 405,4 0-224,4 0 245,8-1 86,10-1-17,9 0-15,12 0 48,11 0-166,7 0 123,8 1-5,7 0-1,5 0 6,4 0 0,3 2-112,3 0 107,3 1 74,4 1-58,5-1-86,8 2 65,10-1 159,11 0-122,13 0 10,10 0 0,7 0-154,4 0 117,-1 0 69,0 0-58,3 0-86,5-1 65,10 1 84,9-2-63,3-1-86,1-1 65,-1 0 10,3 0-6,6 0 81,7 1-59,3 0-91,-3 1 65,-6 3 84,-7 1-63,-4 1-11,-1 1 43,3 1-54,2 0 16,-2 0-5,-3 1 0,-7-1 0,-6 1 0,-4 0 0,0 0 0,3 0 0,3-1 0,2-2-112,-1-1 107,-4-1 0,-8-1-1,-9 2 81,-7 0-59,-7 1-16,-4-1 43,-1 0-54,0 1 16,3 0-5,3-2 0,1 0 0,1 0 0,-3 0 0,-5-1 0,-4 0-112,-8 0 107,-9 0 0,-9-1-1,-8 1 156,-10 0-118,-11 0-70,-12 0 22,-15 0 22,-13 0-12,-12 0 6,-10 0 0,-6 0 0,-3 0 0,-11 0 0,-15 0 0,-15-1 0,-9-1 0,-4 0 0,-7-1 0,-6 1 0,-7-1 0,-2 0 0,4 1 0,0 0 0,-4 1 0,-3 1 0,1 0 0,7 1 75,6 1-59,1 2-91,1 0 65,3-1-65,6 0 16,9 0 70,12-2-22,12 1-101,10-1 107,8 1 74,5-2-58,6 2-86,4-1 65,5 0 84,6-1-63,6 1-11,6-1 43,7-1-54,6 0 16,6 1-5,5-2 0,5 0 75,6 1-59,4-2-16,5 1 43,6 1-54,8 0 16,7-1-117,9 0 107,8 0 0,6-1-1,4-1 81,1 1-59,0 1-91,-2 1 65,2 0 10,4-1-6,11-1 6,14 0 0,11-1 0,7 0 0,6-1 0,9 0 0,14 0 75,12-1-59,4 0-91,2 1 65,4 1 10,8 1-6,2 2 6,-1 1 0,-4 2-112,-2 2 107,1 1 149,0 1-117,-4 0-65,-8-1 22,-9-1 22,-6 0-12,0-2 6,-1 0 0,-2-1 0,-8-1 0,-9 0 0,-13 0 0,-12 1 0,-11 0 0,-9 2 75,-5 1-59,-1 0-91,2 0 65,1-1 84,4-1-63,3 0-86,-1-1 65,0-1 10,-3 1-6,-6 0 6,-8 0 0,-6 0 0,-7 0 0,-6 1 75,-4 2-59,-6-1-91,-3-1 65,-5 0 10,-3 0-6,-5-2 81,-7 1-59,-9-1-91,-15 0 65,-19-1 10,-22 1-6,-17 0 81,-15 0-59,-17 0-16,-22 0 43,-15 0-166,-15 0 123,-19 0 69,-14 0-58,-6 1-11,-14 1 43,-9 1-166,-2 2 123,-5 1 69,-4 2-58,4 1-86,2 2 65,2 1 84,8 2-63,14 0-11,19 0 43,23 1-54,23-2 16,23 0-117,23-2 107,23 0 0,23 0-1,52-9 6,0-1 0,0 1 0,-1 0 0,1 0 0,-1 1 0,5-2 0,0-1 0,1 0 0,-1 1 0,1-1 0,-1 0 0,0 1 0,1-1 0,-1 1 0,1-1 0,-1 0 0,1 1 0,0-1 0,-1 1 0,1 0 0,-1-1 0,1 1 0,0-1 0,0 1 0,-1 0 0,1-1 0,0 1 0,0 0 0,0-1 0,-1 1 0,1 0 0,0 0 0,1-1 0,-1 1 0,0 0 0,0 0 0,1-1 0,-1 1 0,1 0 0,-1-1 0,1 1 0,-1-1 0,0 1 0,1 0 0,0-1 0,-1 1 0,1-1 0,-1 0 0,1 1 0,0-1 0,-1 1 0,1-1 0,3 2 0,1 0 0,-1 0 0,1 0 0,0 0 0,0-1 0,44 8 75,26-3-59,25-3-16,20-1 43,18-2-54,23-2 16,15-2 70,11 0-59,14-1-91,12 1 65,6 0 234,12-1-182,9 2 33,1-1-43,6 1-144,3 0 112,-5-1-80,-4 1 21,0-1 70,-8 0-22,-14 2 11,-17 0 0,-17 0 75,-14 0-59,-16 1-91,-14 0 65,-19 1 10,-20-1-6,-22 1 6,-23 0 0,-27 0-112,-26 1 115,-8-1-11,-28 2 227,-30 3-177,-28 1-116,-37 3 36,-27 1 161,-31 2-91,-31 2-149,-21 1 85,-25 1 0,-12 0 32,-9 2-6,-5 2 6,7 2 75,17 1-59,23 0-16,22-1 43,26 1-166,27-3 123,28-2-5,29-3-1,29-1-106,31-4 107,49-10 10,-1 0-1,-1 1 1,1-1 0,0 0-1,0 1 1,0-1-1,0 0 1,0 1 0,0-1-1,0 1 1,0-1 0,1 1-1,-1 0 1,0-1-1,-1 2-4,3-2 1,0 1 0,0-1-1,-1 1 1,1-1-1,0 0 1,0 1 0,0-1-1,0 0 1,-1 1-1,1-1 1,0 0 0,0 0-1,0 0 1,0 0-1,0 0 1,0 0-1,-1 0 1,2 0-1,41-1 0,27-4 43,35-5-54,27-3 16,21-3 70,27-1-59,19 1-16,12 0 43,12 0-54,11 1 16,-1 3 145,1 0-118,2 1-70,-5 2 22,-9 2 22,-8 2-12,-6-1 156,-9 1-118,-12 2-144,-18-1 80,-19 0 0,-22-2 32,-21-1-6,-22-1 6,-19 1 75,-21 0-59,-20 1-16,-24 6 2,-1 0-1,0 0 1,0 0-1,1 0 1,-1 0 0,0 0-1,1 0 1,-1 0-1,0 0 1,1-1-1,-1 1 1,0 0 0,1 0-1,-1 0 1,0 0-1,0-1 1,1 1 0,-1 0-1,0 0 1,0-1-1,0 1 1,1 0-1,-1 0 1,0-1 0,0 1-1,0 0 1,0-1-2,-12-2-11,-27 2 16,-36 3 70,-30 3-59,-34 4-16,-36 4 43,-24 3-166,-28 2 123,-18 2 69,-10 1-58,-12 1-86,-1 1 65,6-1 84,3 0-63,4 0-86,11-2 65,17-2 10,18-1-6,18-4 81,20-4-59,23-3-91,25-2 65,26-3 10,31 0-6,30-3 6,30 0 0,8 0 0,22-3 75,24-4-59,19-2-16,25-3 43,25-1-166,16-1 123,11 0-5,12 0-1,13 0 6,4 2 0,-1 2 75,-4 2-59,-2 2-91,0 3 65,-6 3 10,-8 4-6,-13 2 6,-14 1 0,-14 1 0,-13 0 0,-11-1 75,-11 0-59,-13-2-91,-13 0 65,-15-3 10,-17 0-6,-16 0 145,-5-1 21,-14 1-96,-15-1 48,-21 1-85,-27-1-22,-26 1 0,-20 0-5,-27 0 0,-24 0 0,-20-1 0,-20-1 0,-15-2 0,-7 0 75,-7-3-59,-2-1-91,7-1 65,14-2 10,15-2-6,13-2 6,12 0 0,17 0 0,18 1 0,23 2 0,20 0 0,20 1 0,19 2 0,17 1 0,14 2 0,11 2 0,9 2 0,8 1 0,5 2 0,6 1 0,4 1 0,8 1-112,7-1 107,12 2 0,17-1-1,16 1 81,14 0-59,10 3 96,6-1-101,8-1-230,14 1 176,13-1 43,6 1 22,2-1-33,5 0 54,10-3-54,6 0 16,4-3-5,-1-1 0,3-3 0,2-2 0,-1-1 150,-8 0-118,-11-1-70,-13 0 22,-11-1-53,-12 0 10,-10 2 70,-14 1-22,-13 0 86,-18 2-59,-19 2-91,-23 0 65,-20 2 84,-20 1-63,-16 0 101,-21 0-101,-26 1 181,-25 0-166,-18-1-207,-25 1 133,-23-1 165,-14-1-127,-17-2 52,-13-1-10,-4-2-37,0-2 10,-5-1-5,4-1 0,12 0-112,14 0 107,14 1-75,13 0 21,15 1 294,16 1-198,18 2-111,19 1 36,20 1-63,20 1 48,19 0 58,17 1-16,17 1 86,14-1-71,4 0 8,16 1-87,15 1 65,16 0 84,10 1-63,8 1-86,2 3 65,1 0 10,-1-1-6,4 1 81,6-1-59,10 1-165,10 0 122,5 2 139,2 0-80,4-1 0,12 0 5,14 0-154,7 1 117,5-3 69,11 1-58,11-3-11,4 1 43,-1 0-54,0-1 16,3-1-117,-1 1 107,-7 1 74,-12 2-58,-15 1-11,-18 1 43,-19 0-166,-17 2 123,-20-1-5,-19 0-1,-17-2 81,-18 0-59,-12-7-16,-1-1 0,0 0 0,0 0 0,0 1 0,0-1 0,0 0 0,0 0 0,0 1 0,0-1 0,0 0 0,0 0 0,0 1 0,0-1 0,0 0 0,0 0 0,0 1 0,0-1 0,0 0 0,0 0 0,0 1 0,0-1 0,-1 0 0,1 0 0,0 0 0,0 1 0,0-1 0,0 0 0,0 0 0,-1 0 0,1 1 0,0-1 0,0 0 0,0 0 0,-1 0 0,1 0 0,0 0 0,0 0 0,-1 1 0,-18 7 43,-23 1-54,-27 0 16,-26 1-117,-18 0 107,-17-1 149,-19-1-117,-15-1-65,-6 0 22,1-1-53,2-1 10,1 0 70,4 0-22,7-2 86,12 0-59,12-2-16,10-2 43,6-2-54,2 0 16,0 0-5,0 1 0,7 0 0,6 1 0,11 0 0,8-1 0,11-1 0,6-1 0,5 0 0,2-1 0,-1 1 150,-3-2-118,0 0-144,-3 0 80,1 0 0,2 0 32,4 0-6,4 1 6,7 2 0,4 1 0,6 0-112,5 0 107,6 1 74,3 1-58,2-1-11,3-2 43,1 1-54,3 0 16,0 0-117,1 1 107,3 1 74,2-1-58,3 1-11,1 2 43,1 1-166,0 1 123,3 1-5,1 2-1,2 0 81,1-1-59,4-1-16,3-1 43,4-1-54,5-3 16,6-1 70,7-2-59,9-1-16,8 0 43,12 1-241,7 1 182,5 1 48,2 0-16,-2 1-21,-3 0 48,0 0-54,2 0 16,6 0-117,9 0 107,7 0 74,4 0-58,-1 0-11,0 0 43,2-1 21,10-1-43,8-1-21,6 0 43,0-1 21,0-1-43,4-1 91,6-1-101,4 2 255,1 0-223,-3 2 112,-1 3-107,4 1 288,4 2-272,0 3-208,-1 1 133,-2 0-64,5 0 86,5-1 53,0 0-48,-2 0-91,-2-1 65,2 1 234,4-1-182,1-1-42,-3-1-21,-2-2-43,1-2 5,5-2 145,1 0-81,-5 1-154,-4 0 122,-2 0 139,2 2-80,0-1-149,-3 1 85,-8-1 0,-7-1 32,-6-1 144,-3-1-112,-2-1 5,-4 0 0,-6 1-229,-11 1 176,-9 1-26,-15 2 42,-12 0-118,-14 2 113,-10-1 224,-10 1-177,-9 0-42,-7-1-21,-7-1 32,-11 1-17,-15-2 6,-21 0 0,-24-1-112,-20 1 107,-16 0 0,-19-3-1,-20-2 81,-15-2-59,-6-3-16,-10-1 43,-9-1-54,-4 2 16,-1 0-5,-5 2 0,-8 2 75,-1 2-59,0 1-91,-4 2 65,-1 0-177,7 1 160,11 1-15,15-1 42,11-1-6,12 0 6,11 1 0,13 0 0,15 0 0,15 1 0,16 2 0,16 0 0,17 0 0,13-1 0,14 0 0,15 0 0,14-2 0,17 0 0,21-1 0,18-1 0,16-1 150,12 0-118,18-2-70,21-1 22,15 0 22,15-1-12,19-1 6,14 1 0,9-1-112,18 0 107,9 0 74,8-1-58,10 0-11,4 1 43,-1 2 21,5 0-43,-3 0-96,-8 2 65,-7 1 234,-4 1-182,-10 1-42,-16 1-21,-15 1 32,-12 0-17,-9 0 6,-12 1 0,-13 2 0,-18 0 0,-19 1 0,-22-1 0,-21 0-112,-20-1 107,-20-2-75,-23 0 21,-28 0 219,-30-1-138,-24 0 15,-19 1 0,-17 0-42,-22-1 10,-13 1-5,-7 1 0,-3 1-261,-10 1 224,-6 2-43,1 2 85,3 0 59,2 3-48,-1 0-16,-3 4 43,5 1-54,4 2 16,3 2-191,1 1 164,2 0 54,9 1-16,12-1-21,16 0 48,19-2-54,20-1 16,17-3 219,18-1-176,14-3-122,14-3 36,12-3 12,17-4 26,24-5 69,30-3-53,25-5-16,25-4 43,30-3-54,24-2 16,18-1 70,22 1-59,13 1-16,8 2 43,9 1-54,3 3 16,-6 3-5,-10 3 0,-12 2-112,-15 3 107,-17 1 74,-21 1-58,-25 2-86,-26 1 65,-27 0 10,-29 0-6,-30 0-106,-35 0 107,-30 1 149,-25 0-117,-19 1-65,-23-1 22,-20 0-53,-16 2 10,-6 1 70,-9 1-22,-10 2 86,-6 4-59,0 2-16,4 4 43,0 2-54,-1 2 16,2 1 70,9 1-59,11 0-240,14-3 181,12-3-31,14-2 79,13-3-128,14-2 118,14-3 0,17-1-1,16-2 6,19-3 0,15-2 0,6 0 0,15-4 0,16-3 0,12-3 0,18-3 75,23-3-59,21-2-91,18-1 65,18 0 84,21 0-63,13 1-11,8 1 43,7 1-54,9 1 16,-2 3-5,-7 1 0,-10 1-112,-8 2 107,-8 0 0,-10 2-1,-15 1 6,-18 2 0,-20 2 75,-21 0-59,-20 0-91,-20 2 65,-19-1 84,-21 0-75,-5 0 13,-21 0-12,-27 1 43,-23 3-54,-16 1 16,-20 2-5,-23 2 0,-18 2 0,-15 3 0,-17 0-112,-17 2 107,-4 0 0,4 1-1,6 0 81,9 2-59,10-1-16,14 2 43,17 0-166,21-1 123,21-2 69,21-1-58,22-1-86,22-2 65,35-13 10,0 0 0,-1 0 0,1 0 0,-1 0 0,1 1 0,0-1 0,-1 0 0,1 0 0,-1 0 0,1 1 0,0-1 0,-1 0 0,1 0 0,0 1 0,-1-1 0,1 0 0,0 1 0,-1-1 0,1 1 0,0-1 0,0 0 0,0 1 0,-1-1 0,1 1 0,0-1 0,0 1 0,0-1 0,0 0 0,0 1 0,0 0 0,2-1-1,0 1 1,0 0-1,-1 0 1,1-1-1,0 1 1,0-1-1,-1 1 1,1-1-1,0 0 1,0 0-1,1 0 1,52 0 0,26-6 0,27-3 75,30-3-59,21-3-16,15-1 43,17-1-241,14 1 182,2 1 123,0 1-75,-1 3 0,-4 3 5,-10 3-154,-16 3 117,-22 3-5,-24 2-1,-26 1-106,-23 1 107,-22-1 149,-19 0-117,-17-3-65,-17 0 22,-24-3 22,-29 1-12,-29 0-106,-24-1 107,-23 1 74,-27 1-58,-18 0-86,-8 1 65,-3 0 84,-2 2-63,2 1-86,9 4 65,14 1 84,18 2-63,21 1-11,22 0 43,19 0-166,20-1 123,17-2-5,16-2-1,23-7 10,-1 0-1,1 1 0,0-1 0,-1 0 1,1 0-1,0 0 0,-1 0 0,1 0 1,0 1-1,-1-1 0,1 0 0,0 0 1,-1 1-1,1-1 0,0 0 0,0 0 1,-1 1-1,1-1 0,0 0 0,0 1 1,0-1-1,-1 0 0,1 1-3,15 1 16,26-2-16,28-4 43,21-2-54,17-3 16,21-1-117,19-1 107,12 0 74,5 0-58,3 0-86,6 3 65,0 1 84,-4 1-63,-13 2-11,-15 0 43,-18 0-166,-15 0 123,-16 2-5,-14 0-1,-14 0 6,-17 0 0,-19-1 0,-16 0 0,-19 1 0,-15 0 0,-20 1 0,-25 0 0,-26 2 75,-17 1-59,-12 0-91,-7 1 65,-5 0 10,-5 0-6,3 1 81,7 0-59,13 0-91,16 1 65,18 0 84,19 0-63,21-1-86,20-1 65,19-3 6,5 1 8,24-3-10,25-2 6,20-3 0,15-3 0,12-1 0,13-4 0,14 0 0,7 0 0,3 0 0,-6 1 0,-7 0 0,-8 0 0,-8 0 0,-10 2 0,-12 0 0,-14 1 0,-19 0 0,-21 1-112,-30 10 112,0 0 0,1 0 0,-1 0 0,0 0 0,1 0-1,-1-1 1,0 1 0,1 0 0,-1 0 0,0 0 0,1-1-1,-1 1 1,0 0 0,1 0 0,-1-1 0,0 1 0,0 0-1,1 0 1,-1-1 0,0 1 0,0 0 0,0-1 0,1 1-1,-1-1 1,0 1 0,0 0 0,0-1 0,0 1 0,0 0-1,0-1 1,0 1 0,0-1 0,0 1 4,-1-1 0,1 1 0,-1-1 0,0 0 0,1 1 1,-1-1-1,0 1 0,1 0 0,-1-1 0,0 1 0,0 0 0,0-1 0,1 1 0,-1 0 0,0 0 0,0-1 0,0 1-4,-32-4 11,-17 1-86,-25 1 65,-22 2 84,-15 1-63,-8 1-11,1 1 43,6 1-54,10 0 16,12 0-5,15 0 0,13 0 0,15 0 0,17-2 0,16 0 0,13-1 0,5-1 0,15 0 0,17-1 0,24-3 0,25-2 0,19-2 0,13-1 0,6 0 0,3-2 0,1 1 0,-2-1 0,-6 2 0,-13-1 0,-16 2 0,-19 1 0,-23 0 0,-27 2-112,-21 2 115,-8 0-11,-26-1-72,-22 1 21,-16-1 70,-19 1-22,-19 0 11,-16 1 0,-6 0 0,0 0 0,6 2 0,8-1 0,10 1-112,11 0 107,16 0 0,15 0-1,20 1 81,20-1-59,19-1-16,19-1 43,17-1-54,16-2 16,18 1-5,20-2 0,19-1 0,10-1 0,1 0-112,-4 0 107,-9 1 74,-10 1-58,-12 0 101,-13 0-101,-13 1-81,-14 0 60,-16 0-65,-21 5 73,0 0 0,1 0 0,-1 0 0,0 0 0,1 0 0,-1 0 0,0 0 0,0 0 0,1-1 0,-1 1 0,0 0 0,0 0 0,1 0 0,-1 0 0,0-1 0,0 1 0,0 0 0,1 0 0,-1 0 0,0-1 0,0 1 0,0 0 0,0 0-1,1-1 1,-1 1 0,0 0 0,0 0 0,0-1 0,0 1 2,-8-4 86,-15 1-81,-19 1-5,-23 1 43,-23 1-54,-16 1 16,-8 2-5,-6 0 0,-7 1 0,-5 0 0,-3 1-112,4 0 107,8 1 74,13-1-58,15 0-11,15-1 43,17 0-166,15-2 123,16-1 69,13-1-58,11 0-11,14 0 43,17 0-54,23-1 16,23-1-191,17-2 164,9 0-95,2 0 64,1 0-203,-2 0 208,-2-1 42,-4 1 28,-8-1-33,-9 0 54,-15 1-54,-18 0 16,-22 1-5,-20 2 0,-5-1 0,-20-1 0,-19-1 0,-17 1 150,-24 0-118,-25 2-70,-20 0 22,-17 0 96,-23 1-69,-16 0-160,-8 0 122,-14 0 64,-8-1-21,-1 0-21,0 0 48,-1-2-166,3-1 123,13 0 69,16 1-58,22 0-11,23 1 43,23 1 21,20 0-43,20 0-245,18 2 181,18 1-181,17 0 160,15 0-122,16-1 111,12-2 118,15-1-33,20 0-90,27-2 70,22 0 10,15 0-6,16 0 81,16 1-59,14 0 96,5 3-101,1 1-81,7 2 60,3 0 84,-3 0-63,-7-1-160,-11-1 122,-9 0 251,-6 0-224,-8-1-176,-7 0 165,-12 0 6,-12 0 32,-15-1 74,-17 1-90,-16 0-81,-15 0 60,-13 0-65,-16 0 16,-16 0 70,-19 0-22,-24 0 161,-19 0-118,-15 0-144,-12 0 80,-18 1 74,-21 1-26,-14-1-21,-12 0 48,-16 2-54,-15 0 16,-5-1 70,-8-1-59,-8 0-91,-2 0 65,4-1 10,1 0-6,2 0 6,7-1 0,13-1 0,19-2 0,20 0-112,22 1 107,22 0 149,20 0-117,19 2-65,17 0 22,17 1 22,14 0-12,11-1 6,12-1 0,11 1 0,13-1 0,19 1 75,23-1-59,19-1-91,13 0 65,15-2 10,18 1-6,16-1 6,9 0 0,3 0-112,6 0 107,4 0 74,-2-1-58,-8 0 101,-6-1-101,-5 1-155,2 1 117,-4-1-85,-7 1 59,-11 0 58,-11-1-16,-12-1-175,-10-1 164,-10-1 54,-11-1-16,-12 0-96,-15 1 70,-14 1 10,-19 2-6,-18 4 6,-4 1 0,-13 0 0,-15 3 0,-12 2 0,-14 3 0,-20 2 0,-22 2 75,-18 2-59,-13 0-91,-17 1 65,-18 0 10,-11-1-6,-8-1 6,-14-1 0,-7-1 75,0-1-59,0 0-91,-1-1 65,3-1 84,6 0-63,13-1-86,10 0 65,6 1 84,5-1-63,6-1-11,12-1 43,14 1-54,18-2 16,17-1-117,18-1 107,16 0 0,16-1-1,11 1 6,9 0 0,9 0 0,8 0 0,6 0 75,7-1-59,5 0-91,8 0 65,14 0 159,19-1-122,20-1-65,18-1 22,11-2-53,14 2 10,18 0 145,15 1-81,9 0-80,12 0 65,16 1 10,10-1-6,4 1 6,10-2 0,4 0 0,-2 0 0,-1-2 75,3-1-59,-2-1-16,-6-1 43,-6 0-54,0 0 16,-5 0 70,-9 1-59,-15 0-91,-14 2 65,-14 2 10,-8 1-6,-6 0 81,-7 2-59,-9 0-91,-11 1 65,-14 0 84,-12 1-63,-14 2-86,-12-1 65,-11 0 10,-9 0-6,-7-1 6,-7-1 0,-7 0 0,-6 0 0,-8 1 0,-10 0 0,-14 1 0,-20 0 0,-20 1 0,-18-2 0,-10 0 0,-13-1 0,-17 0 0,-18-1 0,-9 0-112,-13 0 107,-18 0 74,-8 0-58,-2 0-11,-2 0 43,-3-1-166,4 1 123,9 0 69,13 1-58,13 1-11,10 1 43,7 1-54,8-1 16,11 0 70,14-1-59,16-1-91,16 0 65,18-1 10,16 0-6,15 0-106,17 0 107,16 0 74,20 0-58,21 0-11,19-1 43,15-1 21,7-1-43,7-1-96,10-1 65,12 0 10,12 0-6,7 0 81,3 0-59,8 1-165,10 0 122,4 0 64,-1 0-21,-3-1-21,-1 0 48,1 1 21,-1-1-43,-4-1-96,-9 1 65,-7 1 10,-5 1-6,0 2 81,1-1-59,-1 1-91,-6-1 65,-12 0 10,-12 0-6,-15 1-106,-13 1 107,-12-2 149,-11 1-117,-9-1-65,-9 2 22,-8-1 22,-8 1-12,-5-1-106,-7 2 107,-6 1 74,-6 2-58,-7-1-11,-3 2 43,-6 0-54,-5 0 16,-7 0 70,-10-1-59,-13 0-91,-12-2 65,-8-1 10,-3 0-6,-2-1 81,-2 0-59,-8-1-165,-10 0 122,-9-1 64,-3-1-21,3-2-21,8 2 48,8 0-54,5 2 16,5 2 70,4 1-59,3 2-16,6 0 43,8 1-166,10 1 123,12-1 69,14 0-58,16-1-86,17-4 75,0 0 0,1 0 0,-1 0 0,0 0 0,0 0-1,0 0 1,0 0 0,0 0 0,0 0 0,0 0 0,0 0 0,0 1-1,0-1 1,0 0 0,1 0 0,-1 0 0,0 0 0,0 0-1,0 0 1,0 0 0,0 0 0,0 0 0,0 0 0,0 0 0,0 0-1,0 1 1,0-1 0,0 0 0,0 0 0,0 0 0,0 0-1,0 0 1,0 0 0,0 0 0,0 0 0,0 0 0,0 0-1,0 1 1,0-1 0,0 0 0,0 0 0,0 0 0,0 0 0,0 0-1,0 0 1,0 0 0,0 0 0,0 0 0,0 0 0,0 1-1,0-1 1,0 0 0,0 0 0,-1 0 0,1 0 0,0 0 0,0 0-1,0 0 1,0 0 0,0 0 0,0 0 0,0 0 0,0 0-1,0 0 1,0 0 0,0 0 0,-1 0 0,1 0 0,20 4 0,18 0-6,13-2 6,9-1 0,11 0 0,14 0 0,16-2-112,13-1 107,8-2 149,2-1-117,1-1-65,3 0 22,2-2 22,0 0-12,-6 0 6,-8 1 0,-14 0 0,-12 0 0,-13 1 0,-13 1 0,-11 2 0,-12 1 0,-9 1 0,-9 1 0,-9 0 75,-8 0-59,-9 0-91,-8 1 65,-9-1 10,-12 0-6,-17 1 6,-22 0 0,-18-1-112,-12 1 107,-13 0 74,-15-1-58,-13-1-11,-5-1 43,1-1 21,10 0-43,16 1-21,15 1 43,16 2-166,18 1 123,15 2-5,14 0-1,15 1 81,12-1-59,15-4-17,0 0-1,0 0 0,0 0 1,0 0-1,-1 0 1,1 0-1,0 0 1,0 0-1,0 0 1,0 0-1,0 0 0,0 0 1,0 0-1,0 0 1,-1 0-1,1 0 1,0 0-1,0 0 1,0 0-1,0 0 0,0 0 1,0 0-1,0 0 1,0 1-1,0-1 1,0 0-1,0 0 1,0 0-1,-1 0 0,1 0 1,0 0-1,0 0 1,0 0-1,0 1 1,0-1-1,0 0 1,0 0-1,0 0 0,0 0 1,0 0-1,0 0 1,0 0-1,0 0 1,0 1-1,0-1 1,0 0-1,0 0 0,0 0 2,8 2-10,9 0 10,17-1-6,18-1 81,24-1-59,18-1-91,13-1 65,8 0 10,10-1-6,9 0 6,6 0 0,-2-1 0,-7 0 0,-10 0-112,-14 1 107,-14 1 74,-14 0-58,-11 2-11,-9 1 43,-10 1-54,-8 1 16,-10 1-5,-10 0 0,-12 2 0,-9-5 0,0 0 0,1 1 0,-1-1 0,0 0 0,0 0 0,0 0 0,0 0 0,0 1 0,0-1 0,0 0 0,0 0 0,0 0 0,0 0 0,0 1 0,0-1 0,-1 0 0,1 0 0,0 0 0,0 0 0,0 0 0,0 1 0,0-1 0,0 0 0,0 0 0,0 0 0,0 0 0,0 0 0,-1 0 0,1 1 0,0-1 0,0 0 0,0 0 0,0 0 0,0 0 0,0 0 0,-1 0 0,1 0 0,0 0 0,0 0 0,0 0 0,-14 6-112,-10 0 107,-9 0 74,-6 2-58,-9 0-11,-11 0 43,-13 0-54,-12 0 16,-6 0 70,-1-3-59,4 0-91,9 0 65,10-1 10,11 0-6,14 1 81,11-1-59,11 1-91,8-1 65,13-4 10,0 0 0,0 0 0,0 0 0,0 1 0,0-1 0,0 0 0,0 0 0,0 0 0,-1 0 0,1 0 0,0 0 0,0 0 0,0 0 0,0 0 0,0 0 0,0 0 0,0 1 0,0-1 0,0 0 0,0 0 0,0 0 0,0 0 0,0 0 0,0 0 0,0 0 0,0 1 0,0-1 0,0 0 0,0 0 0,0 0 0,0 0 0,0 0 0,0 0 0,0 0 0,0 1 0,0-1 0,0 0 0,0 0 0,0 0 0,0 0 0,0 0 0,0 0 0,0 0 0,0 0 0,0 0 0,1 1 0,-1-1 0,0 0 0,0 0 0,0 0 0,0 0 0,0 0 0,13 5-118,16 0 113,19 1 74,18-2-58,13-1-11,10-1 43,1-2-54,-2 0 16,-2-1-5,-1 1 0,-1-1 0,-3 1 0,-3-1 0,-5 1 0,-8 0 0,-11 0 0,-12 0 75,-16 0-59,-17 0-165,-17 1 122,-17 1 64,-15 1-21,-10 0 91,-6 0-96,-12 2-118,-3 1 144,-2 1-53,0-1 16,3 1 0,5-2 0,9 0 0,9-2-112,12-1 107,11-1 0,15 0-1,15-1 81,13 0-59,13-1-16,8-1 43,7-1-54,4-1 16,4 2-5,6-1 0,4 1 0,4 0 0,3 1 0,-2 1 0,-7 0 75,-9 0-59,-14 0-165,-13 0 122,-15 1 64,-16 1-21,-16 1-21,-12 1 48,-9 0 21,-6 1-43,-2 1-21,-1 2 43,2 0-166,2 1 123,6 1-5,4-1-1,4-1 6,5-1 0,4 0 0,5-2 0,6 0 0,4-3 0,6 1 0,6-1 0,12 0 0,8-3-112,8 0 107,11-2 0,10-1-1,7 0 6,5 0 0,0 1 75,-5 1-59,-8 0-91,-13 2 65,-16-1 10,-17 2-6,-18 1-106,-18 1 107,-14 1 74,-9 2-58,-4 1-11,0 1 43,2 1-54,5 1 16,3 0-5,5 0 0,4 1 0,6-1 0,5-1 0,6 0 0,7-1 0,7-2 0,6-1 0,7 0 0,6 0 0,5 0 0,4-2 75,5 0-59,3-2-16,2-2 43,2-2-241,2-1 182,1 0 48,-1 1-16,-3 1 91,-5 0-96,-7 1-6,-9 2 38,-11-1-45,0 0 0,0 0 0,0 0 1,0 0-1,0 0 0,0 0 0,0 0 1,0 0-1,0 0 0,0 0 0,0 0 0,1 0 1,-1 0-1,0 0 0,0 0 0,0 0 1,0 0-1,0 0 0,0 0 0,0 0 0,0 0 1,0 0-1,0 0 0,0 0 0,0 0 1,0 0-1,0 0 0,0 0 0,0 0 0,0 0 1,0 0-1,1 0 0,-1 1 0,0-1 1,0 0-1,0 0 0,0 0 0,0 0 0,0 0 1,0 0-1,0 0 0,0 0 0,0 0 1,0 0-1,0 0 0,0 0 0,0 0 0,0 0 1,0 0-1,0 0 0,0 0 0,0 1 1,0-1-1,0 0 0,0 0 0,0 0 0,0 0 1,0 0-1,0 0 0,0 0 0,0 0 1,0 0-1,-1 0 0,1 0 0,0 0 0,0 0 1,0 0-1,0 0 0,0 0 2,-9 5 0,-7 1-5,-7 1-1,-4 3 6,-1-2 0,0 2 0,2-2 0,3-1 0,3 0 0,3-1 0,5-1 0,4-2-112,5-1 107,4-2 74,6-2-58,8-1 101,9-1-101,11-1-81,11-1 60,10 0 10,6-1-6,2 1-106,-2 1 107,-5 0 74,-9 2-58,-13 1-11,-13 0 43,-16 3-166,-18 0 123,-16 2 69,-16 2-58,-11 0-11,-6 3 43,-1 1-54,3 2 16,4 2-5,8 0 0,7 0 0,8-1 0,8-1 75,5-2-59,7-3-91,5-1 65,7-4-65,6-2 16,6-2 145,10-5-81,9-2-5,10-1 43,9-1-54,7 0 16,4 1 70,0 2-59,-4 2-91,-7 0 65,-10 1 10,-13 2-6,-16 1 6,-16 3 0,-16 1 0,-14 2 0,-12 4 0,-7 2 0,-3 2 0,1 2 0,5 1 0,7 0 0,8-1-112,6 0 107,8-2 74,7-3-58,6-3-86,4-2 65,5-1 84,3-2-63,4-1-11,5-2 43,3 0 21,6-2-43,6-1-96,6-1 65,4-1-65,11-3 91,-2 0 11,-2 1 74,-8 1-90,-8 2-81,-11 3 60,-10 1-65,-14 3 16,-10 1 70,-11 3-22,-6 0 235,-3 1-176,0-1-122,2-1 36,3-1-63,4-1 48,6-2 133,4-3-75,7-2-5,5-3 43,5-2-54,7-2 16,6-1-191,6-1 164,7-2 241,3 1-219,4-1 11,2 1-38,-2 1 38,-3 1-17,-7 2 6,-7 0 0,-9 3 0,-7 8 0,1 1 0,0 0 0,0-1 0,0 1 0,0-1 0,0 1 0,0 0 0,0-1 0,-1 1 0,1-1 0,0 1 0,0 0 0,-1-1 0,1 1 0,0 0 0,0 0 0,-1-1 0,1 1 0,0 0 0,-1-1 0,1 1 0,-1 0 0,-14-7 0,-8 0 0,-6 1 75,-2 0-59,-2 0-16,2 1 43,3 0-166,3 0 123,4 1-5,5-1-1,5 2 81,3 0-59,3 0-91,4-1 65,2 0 10,4 0-6,2-1 6,3 0 0,4 0-336,4-1 283,1-1-288,3 0 266,0 0-154,0 0 159,-1 1 33,-2 0 32,-4 1 74,-4 0-53,-6 0-16,-7 1 43,-6 1-54,-6 1 16,-6 1-5,-3 1 0,-4 0 0,0 0 0,1 0-112,3 1 107,2-1 74,4 0-58,4 0-11,4 0 43,4 0-54,4 0 16,3 0-5,3 0 0,5-1 0,5-1 0,6-1 0,7 0 0,4 0 0,4-2 0,1 1-112,0-2 107,-3-1 74,-6-1-58,-7 0 101,-9 0-101,-12 8-13,0 0-1,0 0 1,0 0 0,0-1 0,1 1-1,-1 0 1,0 0 0,0 0 0,0-1-1,0 1 1,0 0 0,0 0 0,0-1-1,1 1 1,-1 0 0,0 0 0,0 0 0,0-1-1,0 1 1,0 0 0,0 0 0,0-1-1,0 1 1,0 0 0,0 0 0,0-1-1,-1 1 1,1 0 0,0 0 0,0 0-1,0-1 3,-9-4-10,-9 1 10,-8 2-6,-4 2 81,-3 1-59,1 3-165,0 0 122,4 0 139,5 0-80,3-1-75,6-1 27,5 0-53,6 0 10,4 0 145,7 0-81,5 0-5,7-1 43,5 0-166,4-1 123,2 0 69,1-2-58,-2-1 101,-2-1-101,-2 0-81,-4-1 60,-5 0-65,-6-1 16,-4 1 145,-7-2-81,-5 1-5,-7 0 43,-5 0-54,-5 2 16,-5 1-117,-2 1 107,-2 1 149,0 2-117,3 0-65,2-1 22,3 1 96,2 1-69,3-1-86,5 1 65,4-1 10,4-1-6,2 1 6,4 0 0,3 0 75,6 0-59,7-1-91,9 0 65,6 0-177,6-2 160,4-1 59,1-1-16,-2-2-21,-7-1 48,-7 0 21,-11 0-43,-17 7-21,2 0 0,-1 0 0,0 0 0,0 0 0,0 0 0,1 0 0,-1 0 0,0 0 0,0 0 0,0-1 0,0 1 0,1 0 0,-1 0 0,0 0 0,0 0 0,0-1 0,0 1 0,0 0 0,0 0 0,1 0 0,-1 0 0,0-1 0,0 1 0,0 0 0,0 0 0,0 0 0,0-1 0,0 1 0,0 0 0,0 0 0,0 0 0,0-1 0,0 1 0,0 0 0,0 0 0,-11-4 43,-12 2-54,-11 3 16,-7 1-5,-4 2 0,1 1 0,2 0 0,4 0 75,5 1-59,6-1-91,6 0 65,6 0-65,5-3 16,5 0 70,4-1-22,4 0 86,4-1-59,5 0-16,7-1 43,6 1-54,7 0 16,5 0-5,5 0 0,2 0-112,1 0 107,-1-1 74,-3-1-58,-6-1-86,-7 1 65,-8-1 10,-7 2-6,-9 1 81,-9 1-59,-9 2-16,-6 3 43,-8 2-54,-6 1 16,-3 0 70,-3 3-59,2-1-91,2 1 65,3 2 10,4 0-6,6-1 6,4 0 0,5-1 0,7 0 0,6-1-112,6-2 107,7-1 74,8-1-58,6-1-11,9-2 43,5-1-54,6-1 16,2-1-117,0-1 107,-2 1 74,-5 1-58,-7 0-86,-9 2 65,-9 2 84,-16-6-73,0 0-1,0 0 1,1 0-1,-1 0 0,0 1 1,0-1-1,1 0 1,-1 0-1,0 0 0,0 1 1,0-1-1,1 0 1,-1 0-1,0 1 0,0-1 1,0 0-1,0 0 1,1 1-1,-1-1 0,0 0 1,0 0-1,0 1 1,0-1-1,0 0 0,0 1 1,0-1-1,0 0 0,-1 1 0,1 0 0,0-1 0,-1 1 0,1 0 0,-1-1 0,1 1 0,-1-1 0,0 1 0,1-1 0,-1 1 0,1-1 0,-1 1 0,0-1 0,0 1 0,-21 9 43,-12 3-54,-10 2 16,-6 4-5,-3 1 0,1 3-112,4 2 107,5 1 149,5 0-117,8-2-65,5-3 22,6-2 96,6-1-69,5-3-86,5-3 65,4-3 84,4-2-63,3-3-86,4-2 65,4-2-65,7-2 16,5-2 145,4 0-81,4-2 107,2 0-101,0-1-81,-3 1 60,-6 0-65,-6 0 16,-7 1 70,-9 0-22,-7 5 13,0 0 0,0 0 0,0 0 0,0 0-1,0 0 1,0-1 0,0 1 0,0 0-1,0 0 1,0 0 0,0 0 0,0 0 0,0 0-1,0 0 1,0-1 0,0 1 0,0 0-1,0 0 1,0 0 0,0 0 0,0 0 0,0 0-1,0 0 1,0-1 0,0 1 0,0 0-1,0 0 1,-1 0 0,1 0 0,0 0 0,0 0-1,0 0 1,0 0 0,0 0 0,0 0-1,0 0 1,0-1 0,-1 1 0,1 0 0,0 0-1,0 0 1,0 0-2,-12-3 16,-10 1-16,-8 1 43,-5 1-54,-2 0 16,0 0-5,2 0 0,4 0 0,4 0 0,3-1 0,4-1 0,4-1 0,3-1 0,4 0 0,3-2 0,2-2 0,3 0 0,2-1-112,3-1 107,0 0 74,2 0-58,-1-1-86,-1 1 65,-2 1-65,-1-1 16,-4 2 145,-2 1-81,-4 0-80,-2-1 65,-7 0 159,-7-1-122,-12-1-65,-15 0 22,-18 2 22,-13 0-12,-9 0 6,-6 2 0,-12 1 75,-16-1-59,-13 1-91,-11-1 65,-13 1-65,-19-1 16,-9 0 145,-8 0-81,-13 1-5,-3 0 43,4 1-54,2 1 16,2 1 70,6 1-59,14 0-91,15-2 65,22 1 10,19 0-6,21 1 6,17-1 0,18 0 75,16-2-59,17 0-91,16 1 65,17-1 84,8 4-73,1 0-1,0 0 0,1 0 1,-1 0-1,0-1 0,0 1 0,0 0 1,0 0-1,0 0 0,0 0 1,0 0-1,0-1 0,0 1 0,0 0 1,1 0-1,-1 0 0,0 0 1,0 0-1,0 0 0,0 0 0,0 0 1,1-1-1,-1 1 0,0 0 1,0 0-1,0 0 0,0 0 0,1 0 1,-1 0-1,0 0 0,0 0 0,0 0 1,0 0-1,1 0 0,-1 0 1,0 0-1,0 0 0,0 0 0,17-2 112,10 0-101,8 1-6,9 1 38,11 1-166,15 1 123,12 1 69,8 0-58,1 0-86,-2-1 65,-9-1 84,-10 0-63,-12-1-86,-11 0 65,-13 0 84,-9-1-63,-9 0 101,-7 0-101,-9-1 330,-9 2-282,-10-1 133,-15 1-150,-17 0 76,-18 0-102,-14-1-11,-10 0 38,-5 1 21,-7-1-43,-10 1 166,-12-2-161,-7 0-132,-3-1 74,-7-3 0,-11 0 32,-5-2 293,-1 0-229,1 0 272,-6 1-261,-5 1 79,1 0-100,7-1 58,3 1-96,-1 0-86,-1 0 60,3 0 84,8-1-63,9 1-11,4 0 43,1 1-166,0 0 123,3-1 69,6 2-58,10 1 176,11 1-161,8 1 17,7 0-6,4 1-42,3 0 10,3 0-5,5-2 0,5-1 75,6-1-59,8-1-16,7-2 43,7-1 21,6-1-43,7 0 91,6 0-101,5 1-81,3 0 60,1 1 84,1 1-63,1 2 101,1 1-101,1 1-81,0 1 60,3 0 10,-1 1-6,4 1 6,1-1 0,3 1 0,4 1 0,6 2 0,4 0 0,9 0 0,9 1 0,14 1 75,19-1-59,16 0-91,10-1 65,6 1 10,7-1-6,10-1 6,13-1 0,8-1 0,3 0 0,0 0 0,2-1 0,5 0 75,3-1-59,-1 0 96,-6 0-101,-6 0-6,-3 0 38,1 2 170,0 1-160,-3 1 22,-6 0-43,-9 0-293,-10 1 229,-7 1 213,-2 1-176,2 0 75,4-1-53,2 1-288,-2 0 229,-5 0 213,-4 0-176,-2 0-186,2 0 170,6 0-69,6-1 91,21-1 314,-2 0-346,0 0 85,-2 1-176,2-2 112,2 0-192,-3-1 165,-5-1 134,-7 0-75,-4 1-75,1 0 27,3 1-53,2-1 10,1 0 145,-4 0-81,-7-1 182,-6-1-161,-2 0 17,1 0-6,5 0-229,2 0 176,1-1-101,-4 0 64,-6-2 58,-6 1-16,-6 0 235,-4 1-176,0 0-234,0 0 180,3 1 113,3-1-112,-1-1-102,-4 1 70,-4-1 154,-8-1-85,-8 1 75,-7 1-54,-6-1-58,-5 1 53,-3 1-59,0 0 16,1 0-117,3 0 107,3 0 0,3 0-1,1 0-106,1 0 107,0 0 149,-2-1-117,-3 0 10,-3-1 0,-3 1-229,-5-1 176,-4 1 48,-6-1-16,-5 0 91,-4-1-96,-5 1-155,-5-1 117,-5 0-10,-8 1 37,-8 0 69,-9 0-53,-11 0-91,-10 0 65,-9-1 84,-5-1-63,-4-1-86,0 1 65,-1-1 10,-1 0-6,-9 0 156,-8-1-118,-10 1-144,-5 0 80,-2 0 74,3 0-26,2 1-96,-5 0 70,-7 0 84,-8 0-63,-4 0 101,-1-1-101,-1 0-230,-6 0 176,-8 0 43,-2 1 22,4 0-33,7 2 54,9 2 21,4 2-43,1 2-96,-1 2 65,-1 2 10,4 1-6,6 1 6,8-1 0,6 0 0,3-2 0,-2-1 0,-5-2 0,-4 0 150,-1-2-118,2-1-144,5 0 80,2-1 149,2 0-85,-3-1-149,-4-2 85,-2-1 149,2-2-85,3-2-149,8-1 85,5 0 74,4 1-26,-3 1-170,-10 0 127,-8 3 251,-6 0-224,-1 2-64,3 1 21,4 1-58,-2 0 48,-3 1 282,-6-1-192,-3-1-37,3 0-21,4 0-155,7 0 149,3 0 59,1 1-16,-4 0-96,-3 0 70,-3-1 159,3-1-122,5 1-139,5 0 80,5 2 74,-1 1-26,-2 1-21,-5 1 48,-1 0-54,-1 1 16,5-1 70,6-1-59,10 0-165,9-2 122,8-1 251,4 0-224,3-2-64,1-1 21,-1-1 166,-1-1-91,-2 0-75,-1 0 27,0-1 22,2 1-12,3 0 6,3 0 0,6 0-186,4 0 164,3 1 241,3 1-219,3 1 11,2 2-38,2 1 112,2 2-74,0 1-160,1 1 122,2 0-10,0 0 37,-1 0 69,0 1-53,0-1-91,1 0 65,1 0 159,0 0-122,2 2-139,1-1 80,3 0 149,0 0-85,2-1 75,-1 1-54,0-2-282,-2 0 191,-2-1 150,1-1-122,0-1-97,0-1 70,1 1 154,1-2-85,1 1 0,2 0 5,2 0-154,3 0 117,3 0-5,2 0-1,4 0 156,5 0-118,6 0 5,6 1 0,6 0-229,5 1 176,3 0 48,1 0-16,2 0-170,1-1 127,2 2-10,4 0 37,5 0 144,7 0-112,7 0-144,5-1 80,2 0 0,-1 0 32,-4 1-6,-6 0 6,-8 0 224,-6-1-176,-5 1-48,-7-1-21,-5-1 32,-3 1-17,-3-2-106,-2 1 107,-2-1 0,-2 0-1,-1-2-106,-1 1 107,-3 0 74,-1 0-58,-2-1-86,-3 1 65,-3 0 234,-3-1-182,-5-1-228,-4 0 180,-3 0 1,-3-1 32,-2 1-262,-2 1 192,-2 1 155,-2 0-122,-4 1 52,-7 2-10,-10 1-149,-14 1 117,-13 1-5,-9 0-1,-5-1 156,-1 0-118,3 2 5,5-1 0,3 1-42,0 0 10,0 1-5,-1 0 0,-1 0 0,2 0 0,2 0-186,7-1 164,7-1 54,9-1-16,8 0-96,10-1 70,8-1 10,8-1-6,6 0 6,5-1 0,3 0-112,2 1 107,3 1-75,2 1 21,3 1 145,4 1-81,4 1-5,3 0 43,4-1-166,6 0 123,4 0-80,5-1 21,3-1 70,2 0-22,0-1 86,-1-1-59,-3-1-165,-3 0 122,-4 0 64,-6 0-21,-5 0-21,-5 0 48,-4-1-54,-4 0 16,-4-1-5,-2 0 0,-5 0 75,-5-1-59,-6 1-91,-7 1 65,-8 0 10,-7 0-6,-7 2 81,-4 0-59,-3 2-91,0 0 65,1-1 10,5 2-6,4-1 6,6 2 0,7-2 0,6 1 0,8-1-112,6 0 107,6 1 74,8-2-58,8 2-11,8-1 43,10-1-54,8 2 16,6-1-117,3-1 107,1 1-75,-1-1 21,-5 2-117,-5-1 144,-7 0-10,-6-2 42,-7 1-192,-5-2 170,-6 0 54,-6 1-16,-9 1 91,-9-1-96,-11 3-81,-11 1 60,-10 3 10,-6 0-6,-4 2 6,0 0 0,3-1 75,8-1-59,8 0-91,11-3 65,11 0-65,11-1 16,10-1 219,9 0-138,10-2-60,7 0 22,4-1 96,2 0-69,0 0-11,-1 0 43,-2-1-54,-5 1 16,-3 0-117,-7 0 107,-4-1 0,-6 0-1,-5 0-106,-5 0 107,-8 0 149,-7 0-117,-9 2-65,-7 2 22,-7 1 22,-5 2-12,-4 2 81,1 1-59,3 1-165,6 0 122,9-1 64,10-1-21,9 0-21,9-8 6,0 0 0,0 0 0,0 0 1,0 0-1,0 0 0,0 1 0,0-1 0,0 0 0,0 0 0,0 0 0,0 1 1,0-1-1,0 0 0,0 0 0,0 0 0,0 0 0,0 1 0,0-1 0,0 0 1,0 0-1,0 0 0,1 0 0,-1 0 0,0 1 0,0-1 0,0 0 0,0 0 1,0 0-1,0 0 0,1 0 0,-1 0 0,0 0 0,0 1 0,0-1 0,0 0 0,0 0 1,1 0-1,-1 0-1,15 3 64,13-1-43,12-3-96,10-2 65,7-1-326,2-1 277,-2 1-208,-3-1 209,-5 1 15,-7-1 38,-8 1-1,-7-1 6,-8 0-112,-7 0 107,-6 0 0,-8 0-1,-5 1 6,-9 1 0,-9 2 150,-11 3-118,-13 2-70,-8 4 22,-7 3 22,-2 3-12,3 1 6,8 2 0,8 0 150,11 1-118,11-2-144,10 1 80,14-16 29,0 0 0,1 0 0,-1 1 0,1-1 0,-1 0 0,1 0 0,0 1 0,-1-1 1,1 0-1,0 1 0,0 0 3,0-1 0,0 0 0,0 0 0,0 0 0,0 0 0,1 0 0,-1 0 0,0 0 0,1 0 0,-1 0 0,1 0 0,-1 0 0,1 0 0,0 0 0,14 13 144,12-3-112,11-3-144,9-3 80,6-2 0,2-1 32,0-2-118,-4 0 113,-4-1 149,-8 1-117,-6-1-139,-7 1 80,-8-1 74,-6 1-26,-5 0-21,-6 1 48,-6 2-166,-7 3 123,-9 1 69,-8 2-58,-10 3 101,-7 2-101,-5 2-81,0 0 60,3 0 10,4-1-6,9-2 6,11-2 0,12-4 0,12-7 0,0 0 0,0 1 0,0-1 0,0 0 0,0 0 0,0 0 0,0 0 0,0 0 0,0 1 0,0-1 0,0 0 0,0 0 0,0 0 0,0 0 0,0 0 0,0 1 0,0-1 0,0 0 0,0 0 0,0 0 0,0 0 0,0 0 0,0 0 0,0 1 0,0-1 0,0 0 0,1 0 0,-1 0 0,0 0 0,0 0 0,0 0 0,0 0 0,0 1 0,0-1 0,0 0 0,1 0 0,-1 0 0,0 0 0,0 0 0,0 0 0,0 0 0,0 0 0,0 0 0,1 0 0,-1 0 0,0 0 0,0 0 0,0 0 0,0 0 0,1 0 0,16 2 75,14-3-59,10-3-16,7-4 43,5-1 21,-2-2-43,-1 0-96,-4 0 65,-5 0 10,-5 1-6,-5-1-106,-7 1 107,-4-1 149,-6 2-117,-4 1-139,-6 1 80,-4 1 0,-4 2 32,-6 1 69,-3 1-53,-6 1-16,-5 2 43,-3 0-166,-6 1 123,-2-1-5,-2 0-1,-3-1 81,0 1-59,1-1 96,3 0-101,5 0-155,6 0 117,6 0 64,6 0-21,5-1 91,6-2-96,4 0-6,4-2 38,4-2-166,3-2 123,2-2-5,1-1-1,0-1-106,0 1 107,-3 2 74,-3 1-58,-4 3 101,-2 2-101,-4 3 106,-4 1-106,-3 3-81,-3 1 60,-2 1-177,-1 1 160,0-2 59,0 0-16,1-2-21,0-2 48,0-1 21,1-2-43,-1-1-170,1 0 122,-2 1 64,1 1-21,-1 0 91,1 1-96,0 2-81,0 1 60,0 1 10,1 3-6,0 0-106,3 0 107,3 0 74,1 1-58,3 1-11,1 0 43,3 1-54,4 1 16,2 1-5,4 1 0,1 2 150,5 0-118,2 1-144,5 0 80,3-1 74,3-1-26,3-1-21,3-3 48,1-2-54,-1-3 16,0-4-5,-1-1 0,-1-2-112,-2-1 107,0 1 74,2 0-58,3-1-11,9 2 43,10-2 170,11 2-160,7 0 22,3 1-43,1 0 43,-4 0-54,-4 1 91,-2 1-101,-3 2 106,1 0-106,4 1 106,4 2-106,2-1 106,0 0-106,-2 0 106,-5 0-106,-5-1 106,-5 0-106,-4 0 106,2 0-106,3 1-81,6-1 60,8 1 159,5 0-122,1 0 10,-1 0 0,-5-1-42,-6-1 10,-8-1 219,-4 1-176,-1-1 176,1 1-160,6 0-176,8 0 86,6-2 68,3 0-26,0-1-21,-4-1 48,-6-1-54,-7 0 16,-7 0-5,-4 1 0,-3 1 75,2 1-59,4-1-91,5 2 65,8-1 84,4 2-63,-1 0-86,1-1 65,-5 1 84,-6-1-63,-6 2-11,-5-1 43,-3 1-54,2-1 16,4 0-117,4 0 107,6 0 74,4 0-58,2-1-86,-1 0 65,-3-1 84,-3 0-63,-6-1-11,-6 1 43,-1 0-54,-2 1 16,2-2-5,4 2 0,6-1 0,4 0 0,4 0-112,3-1 107,-2 0 74,-2 0-58,-5 0-11,-5 0 43,-6 0-54,-3 0 16,0 0-5,-1 0 0,4 0-112,5 0 107,5-1 0,6 1-1,1-2 81,0-1-59,-3-1-91,-3 0 65,-7-1 84,-5 0-63,-4 1-11,-3 1 43,-2 0-54,2 0 16,1 2-5,4-1 0,2 0-112,5 1 107,2-1 74,3 0-58,0-2-11,-1 0 43,-5 0-54,-4-1 16,-6-1-5,-5-1 0,-6 0 0,-4 0 0,-3 0-112,-2-1 107,1 1 74,0 0-58,3 0-86,0 0 65,0 2 10,1 2-6,0 0 81,0 2-59,0 1-91,-1 0 65,-2 0 84,-3 0-63,-2 1-160,-5-1 122,-4 0-10,-3 0 37,-6-1 69,-7 0-53,-5 0 96,-8 0-101,-7 0-155,-8 1 117,-5-1-10,-4 1 37,-1 0 69,0 1-53,-2 1-91,-1 2 65,-5-1 159,-9 1-122,-10 1-65,-10 0 22,-6 0 22,-2 0-12,-1-2 6,2 0 0,-2 0 0,-6 0 0,-6 0 75,-7 1-59,0 0-165,2-1 122,6 0 64,3 0-21,0-1-21,-5-1 48,-4-1-166,-4-1 123,3-2 69,3 0-58,6 0-11,0-1 43,0 0-166,-3-1 123,-1 0-5,0 1-1,4 0 6,8 1 0,6 0 75,5 3-59,3 0-91,-6 1 65,-9 1 84,-7 1-63,-4-1-11,1 1 43,6-2-54,7 1 16,6 0-117,6 1 107,5-1 0,4 0-1,4-1 6,6 0 0,5-2 0,6 0 0,9 0 0,7 0 0,10 0 0,10 1 0,12-2 0,12 0 0,12-1 0,7-1 0,7-2-112,4 0 107,1 0 74,2 0-58,2 0-11,4 1 43,8-2-54,10 0 16,10-1-5,7 0 0,4 0 0,-3 2 0,-5-1 0,-2 2 0,1-1 75,6 1-59,9-1-91,4 0 65,1 0 10,-2 1-6,-3-1 6,0 1 0,1-1 0,6 2 0,4 1 0,-1 1 0,-2 1-112,-4 0 107,1 1 0,2 0-1,7 0 156,2 2-118,-1 0-70,-6 2 22,-7 0 22,-6 1-12,-3-1 6,4 2 0,3-1 0,4 0 0,-2 0 75,-5 1-59,-10 1-91,-9-1 65,-11-1 10,-6 1-6,-7-1 6,-5-2 0,-6-1 0,-4 0 0,-5-2 0,-7 0 0,-7 0 0,-7 0 0,-9 0 0,-9-1 0,-10 1 0,-7 0 0,-7 0 0,-7 0 0,-11 0 75,-16 1-59,-18 1-16,-15 2 43,-8 1-166,-7 1 123,-10 1-5,-12 0-1,-8-1 6,-2 2 0,0 1 0,-4 1 0,-4 0 0,-3 2 0,4 1 0,9 0 0,12 0 75,14 0-59,13-2-16,16-1 43,14-1-166,15-2 123,15-2-80,14-2 21,13-1-5,11-1 0,11-1 224,8-1-138,8-1 15,6-1 0,6 0-154,7-1 117,11 0 69,14-1-58,15 1-11,11-1 43,7-2-54,3 1 16,5 0-117,10-1 107,10-1 74,5 1-58,-2-1-11,-6 0 43,-11 1-241,-12 1 182,-12 0-101,-14 0 64,-14 2 133,-14 1-75,-13 1-80,-15 1 65,-14 1 84,-13 0-63,-12 0-11,-10 0 43,-13 1 95,-17-1-100,-21 0-1,-18 0 0,-12 0-154,-9 1 117,-12 0-80,-11 1 21,-4-2 219,2 1-138,11 0-209,13-1 139,15-1 53,14-1 17,11-3 79,12 0-90,11-1-155,9 0 117,10 0 251,11 1-224,11-1 85,17 6-83,-1 0-1,1 0 0,0 0 0,-1 0 0,1-1 0,0 1 0,0 0 1,-1 0-1,1 0 0,0-1 0,0 1 0,-1 0 0,1 0 1,0-1-1,0 1 0,-1 0 0,1-1 0,0 1 0,0 0 1,0-1-1,0 1 0,0 0 0,-1-1-1,2 1-13,-1-1 0,0 1 0,0-1 0,0 1 0,0 0 0,1-1 0,-1 1-1,0 0 1,0-1 0,1 1 0,-1 0 0,0-1 0,1 1 0,-1 0 0,0-1 0,1 1 0,-1 0 0,0 0 0,1-1 0,-1 1 13,15-8-32,8-1 213,7 0-176,7-2-186,10-2 170,16 0-69,18 0 91,17 1 53,10 2-48,3 1 171,4 0-161,5 0-207,6 0 133,3 0 240,-3 2-187,-7 0-186,-9 2 170,-15 0-69,-12 2 91,-12 1 202,-14 1-165,-13 0-48,-14-1-21,-14 1-43,-13 2 5,-14 0 145,-15 2-81,-23 2-80,-26 2 65,-23 3 10,-18 4-6,-19 1-106,-19 3 107,-13 1 224,-3 2-177,2-2 33,3 0-43,6-2-32,9-3 5,13 0-266,17-1 224,20-3 218,23-2-176,21-3 75,26-3-53,25-2-75,7-1-16,24-5 64,27-3-80,18-3 21,16-2 70,15 0-22,18 0 11,12 2 0,5 1 75,3 1-59,3 0-16,4 2 43,5 0-166,-3 2 123,-8 0 69,-11 1-58,-13 0-11,-14 1 43,-12 1-166,-13 2 123,-14 0-5,-18 1-1,-17 2 156,-29-2-149,0 0 1,1 0-1,-1 0 1,1 0-1,-1 0 1,1 0-1,-1 0 1,1 0-1,-1 1 1,1-1-1,-1 0 1,1 0-1,-1 0 1,0 1 0,1-1-1,-1 0 1,1 0-1,-1 1 1,0-1-1,1 0 1,-1 1-2,0 0-6,0-1 0,-1 0 0,1 1 0,-1-1 0,1 1 0,0-1 0,-1 0 1,1 1-1,-1-1 0,1 0 0,-1 1 0,1-1 0,-1 0 0,1 0 0,-1 1 0,1-1 0,-1 0 1,1 0-1,-1 0 6,-24 8-32,-18 1 0,-25 2 32,-24 2 144,-20 3-112,-13 1-70,-12 3 22,-12 1-240,-4 1 214,2-2 36,10-1 28,18-2 154,20-3-150,21-2-132,22-2 74,20-2-75,20-2 54,19-5 15,5 1 6,28-2-32,27-3 150,25-3-81,19-5-80,25-4 65,21-5 10,15-5-6,9-3 6,11-1 0,6 1 75,-2 1-59,-9 3-91,-7 3 65,-7 4 84,-5 2-63,-8 4-11,-10 3 43,-17 2-54,-16 3 16,-19 0-5,-17 0 0,-17 0-112,-14-1 107,-12 0 0,-11 0-1,-12 1 81,-12 1-59,-12 1-91,-19 0 65,-21 2 10,-20 1-6,-13 1 6,-7 2 0,-2 0 0,3 0 0,5 0 0,6 1 0,8 1 0,10 2 0,9-1 0,10 0 0,11 0 0,13-1 0,12-2 75,12-5-75,0 0 1,0 0-1,-1 1 0,1-1 1,0 0-1,0 0 0,0 0 1,0 0-1,0 0 0,0 0 1,0 0-1,0 1 0,0-1 1,0 0-1,0 0 0,0 0 0,0 0 1,0 0-1,0 0 0,0 1 1,0-1-1,0 0 0,0 0 1,0 0-1,0 0 0,0 0 1,0 0-1,0 1 0,0-1 1,0 0-1,0 0 0,0 0 1,0 0-1,0 0 0,0 0 1,1 0-1,-1 0 0,0 1 1,0-1-1,0 0 0,0 0 0,0 0 1,0 0-1,0 0 0,0 0 1,1 0-1,-1 0 0,0 0 1,0 0-1,0 0 0,14 4 0,13-1 43,8-1-166,7-2 123,9 0-5,12-3-1,16 0 6,15-1 0,12 0 75,7 0-59,2 0-91,4-1 65,5 0 10,3 1-6,-1 1 6,-5 2 0,-11 1 0,-10 1 0,-11-1 0,-8 1 0,-4 0 0,-5 0 0,-4 2 0,-5 0 0,-6 1 0,-9 0 0,-8-1 75,-11 0-59,-10-1-91,-12 0 65,-11 2 10,-12-1-6,-12 2 6,-10 0 0,-9 2 0,-6 1 0,-7 0 0,-13 1 0,-18 0 75,-15 0-59,-12 1-91,-8 0 65,-13-1 10,-11 1-6,-4-1 6,2 0 0,9 1 75,8 0-59,7 1-16,5 1 43,5 0-54,8 1 16,10-2-117,12 0 107,13-2 0,15 0-1,15-1 6,14-2 0,15-2-112,17-4 112,-1 0 0,0 0 0,0 0 0,0 0 0,0 0 0,0 0 0,0 0-1,0 0 1,0 0 0,0 0 0,0 0 0,0 0 0,0 0 0,0 0 0,0 1 0,0-1-1,0 0 1,0 0 0,0 0 0,0 0 0,0 0 0,0 0 0,0 0 0,0 0 0,0 0-1,0 0 1,0 0 0,0 0 0,0 0 0,0 0 0,0 0 0,0 0 0,0 1 0,0-1-1,0 0 1,0 0 0,0 0 0,0 0 0,0 0 0,0 0 0,0 0 0,0 0 0,0 0-1,0 0 1,0 0 0,0 0 0,0 0 0,0 0 0,18 1 69,20 0-58,19-2 101,13-1-101,9-2-81,4 0 60,5-1 84,9 0-63,12 0-11,9 0 43,4 0-54,0 1 16,0 0-5,4 1 0,4-1 0,1 1 0,-3-1 0,-5 0 0,-7-1-112,-2 0 107,1-1 0,0-1-1,-1-2 81,-5-1-59,-8-2-91,-12 0 65,-12 0 84,-14 2-63,-11 1-11,-9 1 43,-10 2-166,-7 1 123,-7 1-5,-7 1-1,-4 2 6,-4 0 0,-5 1 0,-4 2 0,-6 1 0,-6 2 0,-12 2 0,-15 1 0,-19 2 0,-19 1 0,-11-1 0,-7 0 0,-4 0-112,-6-1 107,-7-1 149,-6 0-117,0-1-65,4-1 22,9 0 22,11 0-12,12-1 6,10 0 0,11 0 0,10 0 0,12-1 0,10-2 0,12 0 0,11-1 0,10-1-86,2 1-14,9-2 78,9-1 54,6-1-16,9-1-21,9-1 48,15 0-54,16 0 16,13-1-5,9 0 0,1-1 75,-1 1-59,-1 0-91,0 1 65,4 0-65,6 0 16,3 0 219,-2 0-138,-7 0-60,-8 0 22,-9 0 96,-10 1-69,-8 0-11,-6 1 43,-5 0-166,-6 2 123,-4 0-5,-5 0-1,-6 0 81,-7 1-59,-7-2-91,-8-1 65,-8 0-65,-5-1 16,-6-1 70,-4 0-22,-2 0 11,-1 1 0,1 0 0,3 2 0,2 1 0,3 0 0,3 1-112,1 0 107,1 1-187,1 1 165,-1 1-90,0 0 64,-1 1-17,-3 1 6,-1 1-522,-3 0 484,0-2-1439,-1 0 1232,-1-3-1387,0-1 1328,1-4-3056,4-2 2795,3-1-11861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44:15.5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506.32422"/>
      <inkml:brushProperty name="anchorY" value="972.48993"/>
      <inkml:brushProperty name="scaleFactor" value="0.5"/>
    </inkml:brush>
  </inkml:definitions>
  <inkml:trace contextRef="#ctx0" brushRef="#br0">42 38 12128,'0'0'0,"-10"-7"5503,-2-4-5599,1 0-7434,3 2-3183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39:46.72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131 178 320,'0'0'0,"0"0"160,0-2 971,0 1-913,0 0 1030,1-1-1002,2 0 1498,1-1-1414,0-1 1606,0-1-1589,0 1 1343,0 0-1338,-1 2 912,-1 0-992,0 1 502,0 1-614,0 0 234,1 0-308,1 0 559,1 1-506,1-1 501,2 0-480,2 0 218,2 0-292,2 0 74,3 0-107,2 0-53,4 0 48,2 0-59,3 0 17,4 0-6,2 0 0,2 0 0,1 0 0,0 0 74,1 0-58,-1 0 246,1 0-220,0 0 38,-2 0-48,-1 0 43,-1 0-54,-1 0-170,-3 0 122,-2 0-10,-3 0 37,0 0-5,-2 0 5,-3 0 0,-1 0 0,-2 0 0,-1 0 0,-1 0 74,-1 0-58,1 0-90,-1 0 63,1 0 86,-1 0-65,1 0-10,0 0 43,0 0-166,0 0 123,0 0 70,0 0-60,2 0-84,-1 1 63,2 1 86,1-1-65,1 1-10,2-1 43,3-1 21,2 1-43,2 0-170,4 0 122,1 1-10,2 1 37,-1 0 293,-1 1-229,-1 0-26,-1-1-65,-1-1-218,-2-1 202,-2 0 224,-2-1-175,-1 0 223,-2 0-170,0 1 53,0 2-54,0 1-212,-1 0 132,0-1 60,-2-1-22,-1 0-22,-2-1 49,0-1-166,-2 0 123,-1 0-5,-1 0 0,0 0 5,0 0 0,1-1 0,0 1 0,1-1 0,0-1 0,0-1 149,1-1-117,0 0-144,1 0 80,2 0 0,2 0 32,2 1-5,3 0 5,2 0 0,1 0 0,1 0 0,1 0 0,0 0 0,0-1 0,0 1 0,0 1 0,0-1 0,0 1 0,0 0 0,-1 1 0,-1-1 0,0 0 0,-1 0-112,-2 1 106,0 0 1,-2 1 0,0 0 79,0 0-58,-1 0-16,0 0 43,-1 0-166,1 0 123,-1 0 70,-1 0-60,-1 0-84,1 0 63,-2-1 86,0 0-65,0 0 102,0-1-101,0-1-80,1 0 58,0 0 11,0 0-5,0 2 5,-2-1 0,0 2 74,-1-1-58,-1 1-16,2 0 43,1 1-54,1-1 17,3 0-6,3 0 0,2 0 0,2 0 0,1 0-112,3 0 106,1 0 1,2-1 0,0 0 79,2 0-58,-1 0-16,0 0 43,-1 1-166,-2 0 123,0 0-5,-1 0 0,0 0-107,-2 0 106,0 0 1,-3 0 0,-2 0 79,-2 0-58,-2 0-16,-3 0 43,-1 0-54,-1 0 17,-1 0-6,-3 0 0,-1 0 74,-2 0-58,0 0-16,0-1 43,0-1-54,0 0 17,0 1-6,0 0 0,2-1 0,0 0 0,1 1 74,1-1-58,2 1-90,0 1 63,0 0 11,-1 0-5,-2 0 5,-2 0 0,-1 0 0,-3 0 0,-3 0 224,-2-1-176,-5 0 101,-5 0-101,-2 0-48,-3 1 48,-2-1 90,-6 1 86,-1 0 246,-1 0-582,2 0 149,1 0-26,5 0-17,1 0 6,1 0 0,0 0 0,-1 0 0,1 0 0,-2 1 0,1 0 0,-2 0 0,-2 0 0,-3 0 0,-4-1 0,-4 0 0,-6 0 0,-6 0 0,-6 0 0,-5 0 0,-4 0 0,-2 0 0,0 0 0,0 0 0,4 0 0,4 0 0,4 0 0,5 1-112,3 1 107,3 1 149,2 0-117,4-1 197,2 0-203,3 0 27,1 0-11,0-1-42,1 0 10,1 0-117,-3-1 107,-1 0 74,-3-1-58,-4 0-11,-4-1 43,-4-1-54,-2-1 16,-2 1-5,-3 0 0,0 0 411,-1-1-342,0 1 49,-1 0-86,1 2-27,1-2 0,2 1-5,1 0 0,1 1 0,3 0 0,2 1 0,3 0 0,2 0 150,2 0-118,1 0-70,-1 0 22,-1 0 358,-3 0-332,-3 0 118,-4 0-106,-4 0-129,-3 0 107,-6 0 69,-3 0-58,-3 0-11,-1 0 43,-2 2-315,2-1 240,2 2-198,6 0 166,5 0 102,6 0-28,5-1-15,5 0 48,5-1-166,4-2 123,4 1 331,2-1-321,1 0 44,1-2-86,1 1 122,0 0-79,0 0-11,0-1 43,-1 1 21,0 0-43,-2 1-170,-1 0 122,-1 0-10,0-2 37,-1 1 69,0-2-53,-2 1-16,-1 0 43,-2 0-54,-2-1 16,-1 1 70,0-1-59,-1 0-91,1 1 65,2-2-65,1 2 16,2 0 145,1 1-81,1 1-80,0-1 65,0 1 234,0-2-182,-1 1-228,-2 0 180,-1 1-74,1 0 91,0 0-22,2 1 11,1 0 150,3 0-118,1 0-144,2 0 80,1 0 0,0 0 32,2 0-192,3 0 170,1 0 316,3 0-278,2 0 181,1 0-160,1 0-31,-2 0 42,-1 0-59,0 0 16,-1 0-5,1 0 0,0 0 0,-11 0 0,-3 0-149,2 0 192,2 0-251,5 3 186,3 2-1999,4 3 1691,1 3-4033,2-2 3568,1-2-11971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40:19.14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051.23267"/>
      <inkml:brushProperty name="anchorY" value="1084.97095"/>
      <inkml:brushProperty name="scaleFactor" value="0.5"/>
    </inkml:brush>
  </inkml:definitions>
  <inkml:trace contextRef="#ctx0" brushRef="#br0">581 467 992,'0'0'0,"-2"-1"448,0 0-448,1 0 987,0 0-833,1 0 1244,1 1-1137,1 0 1819,2-1-1686,0 1 1174,1-1-1242,1 0 1167,1 0-1221,1-1 1072,2 1-1072,0 0 427,1 0-513,2 0 236,0 1-310,2-1 80,3 0-144,4-1 69,5 1-101,4 1 101,3-1-106,4 0 106,3 0-106,2-1 330,2-1-282,1 0 208,-1 1-209,0-1 60,-1 0-60,-2 0-63,-2-1 53,-3 1 16,-3 0-43,-2-1-21,-3 2 43,-2 0 21,-1 1-43,-1 1-21,3 0 43,2 0 21,5 0-43,7 0 91,7 0-101,7-1 256,5-1-225,3 0 113,-1-1-107,-3 0 64,-3 0-96,-5 0-11,-3 1 38,-3 1-166,0 0 123,1 1-5,2 0 0,2 0 79,2 0-58,2 0 246,1 0-220,0 0 299,-3 0-309,-3 0 59,-4 0-59,-4 0-144,-5 0 112,-3 0-5,-3 0-1,-3 0 6,-2 0 0,-2 0 0,-1 0 0,1 0 299,2 0-235,2 0 384,6 0-405,6-1 165,7 0-166,5 0-36,5 1 42,3-2-59,-2 1 16,-1 0-5,-5-1 0,-4 0-112,-4 0 107,-4 1 74,-3 0-58,-3 1-11,-3 1 43,1 0-54,-2 1 16,-1 1-5,0 0 0,-1-1 0,-1 1 0,-1-1 0,-1 0 0,-1-1 0,-1 1 0,1 0 75,1-1-59,1 0-165,0 0 122,2 0 64,-1 0-21,-2 0-96,-3 0 70,-4-1-65,-3 0 16,-5 0 294,-6 0-198,-8 0-111,-9-1 36,-12 0 86,-11 0-32,-10 0-96,-7-2 70,-5-1-65,-2 1 16,0 1 145,-3 0-81,-6 0-5,-8 0 43,-7-1-54,-7 0 16,-2 1-5,0 0 0,6 0-112,4 1 107,5 1 74,0 0-58,-2 0-11,-4 0 43,-5-1-166,1-1 123,2 0-5,5 0-1,7 1 81,6 0-59,4 1-165,4-1 122,-1 1 251,-2 0-224,-2 0 85,-3 1-58,0-3-139,0 0 112,1-1-80,5-1 21,5-1 145,5 0-81,6 0-154,5 0 122,3 0 64,3-1-21,0 0 91,-2 0-96,-1-1 330,-4 0-282,-2 0 133,-2 1-150,1 0 76,0 1-102,2 0 101,2 0-106,5 1-6,1 1 38,5 1 21,4 1-43,4 1-96,2 2 65,3 1 10,2 1-6,1 2 6,-1 1 0,2 1 0,-2 0 0,2-1-261,-2 1 224,0-2 143,1 0-116,0-1 127,1-1-69,1 0 59,0-1-91,1-1-422,2 0 380,2-1 308,3-1-239,1 0 69,2 0-85,1 0-22,0-1 0,1 1-5,-1 1 0,2 0 0,0 1 0,3 0-186,2-1 164,3 1 129,3-1-75,6 0-149,9 0 85,14-2 149,17-2-85,15 0-149,11-1 85,7-1 149,3 1-85,4 0 0,7 0 5,7 0-303,6 2 234,-2-1 138,-3 1-116,-6 0-22,-2 1 10,1 0 177,3 1-128,2 0 10,-2 0 0,-6 0-42,-9 0 10,-11 0 70,-7 0-59,-7 0 171,-1 1-161,0-1 17,3 0-6,4 0-42,1 0 10,-1 0-5,-4 0 0,-5 0 0,-6 0 0,-7 0-112,-2 0 107,-2 0 74,0 0-58,2 0-86,4 0 65,5 0 10,0 0-6,2 0 156,-3-1-118,-3 0-70,-5 0 22,-5 1 22,-7-1-12,-6 0 6,-7-1 0,-4 0-112,-4 1 107,-4-2 74,-2 1-58,-1-1-86,-1 0 65,0 0 10,-1 1-6,0 1 81,1-1-59,0 2-91,0-1 65,-1 1 10,-1 0-6,-1 1 6,-1-1 0,-2 0 0,-2-1 0,-3-2 0,-3 0 0,-5-1 0,-3 0 0,-4-1 75,-4-1-59,-6 1-91,-8 0 65,-11 0 84,-11-1-63,-13-1-11,-8 0 43,-5-1-166,0 0 123,0-2 69,2 0-58,-4 1-86,-5-1 65,-7 2 84,-4 1-63,0 1-86,2 0 65,6 1 10,4 0-6,2-1 6,0 0 0,-4 0 0,-3 1 0,-2-1 0,3 1 0,4 0-112,8-1 107,8 1 74,9 0-58,7-1-11,4-1 43,5-1-166,1-1 123,0 0 69,0 0-58,0 1-11,-1 3 43,-2 3-54,0 2 16,1 3-5,-1 1 0,1 0-186,2 2 164,3-2 54,4 0-16,3-2-21,3 0 48,2-2-54,1 1 16,1-1-5,0-1 0,-1 1 0,-1 0 0,-1 0 75,-2 0-59,-3 0-16,-1 0 43,-2 0-166,0 0 123,-1 2-5,0 1-1,0 0 6,1 1 0,3-1 0,2-1 0,3-1 0,3 0 0,3-1 75,3 1-59,3 1-91,2-1 65,2 1 10,2-1-6,0 2 6,0-1 0,0-1 75,0 1-59,-1 0-165,0 1 122,-2-1 64,0 1-21,0-1-21,-1 1 48,-1 0-166,1 1 123,-1-1 144,-2 1-117,-3-1-65,-2 2 22,-2-1 96,1 1-69,0 0-160,1 0 122,3 0 64,4 0-21,4-1-21,2 1 48,4-2-54,2 0 16,0 0-5,-1 1 0,-1 1 0,-2 1 0,1 1 0,0-1 0,0 1-112,0 0 107,1 1 74,0 1-58,0 0-11,2 1 43,-1 0-166,0 0 123,0 1 69,0 0-58,1 3 26,0 1-42,3 0 10,0-1-5,2-1 0,2-1 0,1 0-112,1-3 107,1-2 149,-1-1-117,1-1 10,0 0 0,0-1 182,1 1-166,0-1 22,1 1-43,0-1 43,3 0-54,0 0-96,2 0 65,1 0 10,2 0-6,1-2 81,1 0-59,0 0-91,2 1 65,1-1 84,2 0-63,1 1 101,3-2-101,0 2-155,1-1 117,-2 0-10,-1 0 37,-2 1-6,-2-1 6,-1 0 0,-3-1 0,-1 0-112,-2 0 107,0-1 74,-1 0-58,1 0-11,2 0 43,0 1-54,2 0 16,1 0-5,2 0 0,2-1 75,4 1-59,5-1-16,4 0 43,5 0-166,5 0 123,5 0-5,2 0-1,3 0 81,-1 0-59,-1 0-91,-3 0 65,-5 0 84,-3-1-63,-5 0-11,-2-1 43,-3 1-54,-1 0 16,3-1 219,4-1-176,6 2 27,10-1-43,9 0 43,8-1-54,5 0-21,1-1 43,-3 0-54,-5-1 16,-6 1-5,-4 0 0,-7 2 0,-4 0 0,-6 0 0,-3 0 0,-5-1 0,-3 0 0,-4-1 0,-5 1 0,-4-1 0,-3 0 0,-4-1 0,-3 1 0,-5-1 0,-5-1 0,-4-1 0,-6-1 0,-4-2 0,-3-2 0,-5-1 0,-1-1 0,-2-1 0,0-1 0,-1 2 0,-3 1 0,-3 1 0,-7 1 0,-11 3 0,-11 1 0,-12 1-186,-8 1 164,-2 2 129,1 2-75,1 0 0,0 1 5,-2 0-154,-2 1 117,-3 1 69,-1 2-58,1 1-11,6 1 43,6 2-166,8 1 123,7 1-5,5 0-1,3 1 6,2-1 0,0 0-112,0 1 107,1-1 0,-1 0-1,3 0 81,3 1-59,2-2-16,4-2 43,3 1 21,5-2-43,4-1-96,4 0 65,4 1-65,4 0 16,5 1 145,4 1-81,3 0-80,3 1 65,3-1 159,3 0-122,2 0 10,3-1 0,2 1 107,4 0-106,3 0 186,4-1-203,3 0 102,7-1-70,5 0-133,6 0 75,4-1 79,3 0-63,-2-1-86,-2 0 65,-3-1 10,-5-1-6,-4 0 6,-3 0 0,-4 0 75,-2 0-59,-2 0-16,-1-1 43,0 0-241,1-1 182,3 1 48,4 0-16,5 0 91,4-1-96,6 1-6,3-2 38,2 1-54,1-1 16,-1 0-191,-1 1 164,-4-1 129,-3 1-75,-4 0-75,-3 0 27,-3 0-53,-3-1 10,-2 0 145,-1 0-81,-2 0 107,-1 0-101,-2 0-81,-1-1 60,-2 1 84,-1 0-63,-2 0-11,0 1 43,-2-1-166,-1 0 123,0 0 69,-3-1-58,0 1-86,-2-1 65,-3 1 84,0 0-63,-3-2-86,-2 1 65,-3-1 84,-2-1-63,-2 1-11,-2 0 43,0 0-166,-1 0 123,-2 1-5,-1 0-1,0 0 81,1 0-59,0 0-16,0-1 43,1-1-166,-2 0 123,2-1-5,-2 0-1,0-1 6,-2-1 0,-2-1 75,-4-1-59,-5-1-91,-6-1 65,-4-1 84,-3 0-63,-3 0-86,-1-1 65,0 0 84,0-1-63,4-1-86,2 0 65,2 0 84,4 1-63,3 1-11,2 0 43,4 2-54,3 2 16,2 2-5,1 3 0,1 4 0,1 4 0,0 3-112,0 4 107,1 2 0,0 1-1,2 1 6,0 1 0,0-1 0,2 2 0,0 0 0,3 0 0,3-1 0,2 0 0,1-1 0,1-1 0,1 0 0,1-1 0,0 0 75,2-2-59,1 0-91,1-1 65,0 0 10,1-1-6,1-1 81,1-1-59,1-1-16,2-1 43,0-2-166,0-2 123,1-2-5,-2 0-1,1-1 6,-2-1 0,-1-1 75,0-2-59,-2-2-16,-1-2 43,-1-2-166,-2-1 123,-2-2-80,-2 0 21,-2-1 70,-2-2-22,-1 1-101,-3-1 107,0 2 74,-3 0-58,-1 3-11,-1 1 43,-1 1-54,-2 4 16,-2 3-5,0 3 0,-3 4 0,-2 1 0,-1 3-112,-1 2 107,-1 0 74,0 2-58,2 0-11,2 1 43,3 2-54,4 0 16,4 0 70,4 0-59,6 0-91,4 0 65,5-1-65,6-2 16,6 0 145,4-2-81,6 0-5,1-3 43,1-2-54,-2-2 16,-1-1-5,-2-1 0,-2-3 0,-3 0 0,-2-2 0,-2-1 0,-3-1-186,-3-1 164,-1-1-170,-4-2 123,-1-3-38,-3-1 49,-3-3-12,-2 0 6,-4-2 75,-4 1-22,-2 0 11,-2 2 0,-1 4 0,-4 3 0,-2 3 0,-4 5 0,-2 3 0,-3 4 0,0 3 0,0 1 0,4 2 75,2 2-59,5 1-16,5 1 43,4-1-166,5 0 123,3 0 69,4 0-58,3 0 101,2-1-101,3-1-81,1-1 60,3 0 84,1-1-63,2 1 101,3-2-101,1-1-6,1-2 38,3 0 95,1 0-100,0-1-1,1-1 0,-2-1 33,-1 1-49,-1 0 91,-2 0-101,0 1 181,-3 0-166,0 0 353,0-1-326,0 0-117,1-1 70,2-1 367,3 0-298,5-3 261,9 0-256,11-2 0,14-1-43,11-1 38,7 0-54,2-1-96,-2 1 65,-4 0 84,-8 0-63,-5 2-86,-2 1 65,-1 0-65,4 0 16,6 1 145,6 0-81,5 0 107,-1 0-101,-2 0-6,-5 0 38,-6 1-54,-4 0 16,-2 0-5,1 0 0,4 0 75,5 0-59,5 0-16,4 0 43,0-1-166,-3-1 123,-5 1 69,-6 0-58,-5 2-11,-1 0 43,1-1-54,3 1 16,5 0 70,5-1-59,2 1-91,1-1 65,-3 0 10,-4 0-6,-4-1 81,-6 0-59,-2-1-16,-2 0 43,0 0-54,1 1 16,2-1-191,1 1 164,0-1 54,-1 0-16,-1 0 91,-4 1-96,-4 0-81,-6 0 60,-4 1 10,-5-1-6,-7 1 81,-5 0-59,-5 1-91,-3-2 65,-4 0 10,-1 0-6,-4 1 156,-2-2-118,-1 1-70,-1-1 22,-5 1-53,-4 1 10,-9-1 70,-11 1-22,-12 0 11,-15-1 0,-12-1 75,-7 0-59,-5 0-91,1 0 65,-1 0 84,-8-1-63,-12 1-11,-13 0 43,-7 0-54,-6 1 16,-9 1-5,-8 0 0,-4 0-112,1 0 107,8 0 0,10 0-1,11 0 6,6 1 0,1 1-112,1-1 107,1 1 74,5 0-58,7-1-11,10 1 43,13-2-54,12 1 16,15-1-5,10 0 0,11 0-186,9 0 164,7 0-356,8 0 324,9 0-143,11 0 154,15-1 187,19-2-122,17 0-60,14-1 22,7 0 96,5-1-69,7 0-86,12 0 65,10 1 84,6 0-63,1 1 101,0 0-101,4 2-6,5 0 38,0 0-54,-3 1 16,-9 0-117,-7 0 107,-6 1 74,-6-1-58,1 0 101,0 0-101,-4 0 106,-8 0-106,-11 0-81,-2 0 60,-15 0 10,-14-1 69,-15 0-53,-11-1-91,-11 0 65,-8-1 84,-5 1-63,-3-1-86,-3 0 65,-1 1-140,-3 0 262,-4 1-117,-6-2 5,-7 1 43,-9 1-54,-16-1 16,-18 0-5,-16 0 0,-13 0 0,-6-1 0,-5 0 0,-7-1 0,-8 1 75,-9-1-59,-1 0-91,2 1 65,3 0 10,1 2-6,-1 0-106,0 0 107,2 1 0,6 0-1,1 1 118,8-2-256,16 0 267,19-1-123,18 2 0,16-1 43,15 0-54,7 1-96,8 0 102,5-1 0,5 0-1,4 0-106,8 0 107,9-1 74,14 0-58,19-1-11,18-1 43,12-2-54,8 0 16,6 0-5,10 0 0,11 1-112,8-1 107,2 1 74,-1 0-58,1-1-11,5 1 43,3 0-54,-3 0 16,-7 0-5,-12 0 0,-14 0 0,-15 0 0,-16 0 0,-12 0 0,-15 0 0,-11 0 0,-11 0 0,-10 0 0,-8 0 0,-8 0 0,-8 0 0,-5 0 0,-4 0 0,-3 0 0,0 0-112,-3 0 107,-1 1 0,-1 0-1,-3 1 81,-3 0-59,-6 0-91,-5 2 65,-7 0 84,-4 0-63,-3 1-86,-2 0 65,2 0-65,3 0 16,2 0-191,3-1 202,0-1-182,-4-1 166,-7-1 27,-10-1 32,-9 0 74,-3 0-53,-2 1-16,4 1 43,8 0-54,7 2 16,9 1-5,9-1 0,7 1-112,7 1 107,4-1 0,6 1-1,3 1 6,2-1 0,2 0-112,2 0 107,4-1 74,3 0-58,4 0-86,4 0 65,4 0-252,4 0 220,4-1 148,5-1-116,4-1-97,7-2 70,8-3 79,15-1-26,15-1 91,15-1-96,10 1-6,4 2 38,0 0 21,4 1-43,3 1-96,5-1 65,4 0 84,0 0-63,-6 1-86,-9 0 65,-10 0 84,-12 1-63,-13 0-11,-11 1 43,-10 1 21,-10 0-43,-8 0 91,-8 0-101,-6 1-81,-5 1 60,-2 1 84,-4-1-63,-1 1-11,0 0 43,-1 0-54,1 0 16,1 0-5,1 1 0,0-1 0,2 0 0,1 0 0,2 0 0,2 0-112,0 0 107,1 1 0,0 1-1,-2 0 6,0 0 0,-3-1 75,-3 1-59,-3 0-16,-2 0 43,-3 0-166,-3 0 123,-2 1-5,-1 1-1,-2-1 81,0 1-59,-1-1-91,-2-1 65,-2 0 10,-2-1-6,-4-1-106,-5 1 107,-4 1 74,-6 1-58,-5 1-86,-4 1 65,-2-1 84,-3 1-63,1 0-11,1 1 43,5-1-54,1 0 16,4 0-5,-1 0 0,0 0 75,-4 1-59,-8-1-91,-8 1 65,-9 0 10,-6 0-6,-2 0 6,2-1 0,4 1 0,6-1 0,2-1-112,2 0 107,-3-1 0,-1 0-1,-3 0 156,-2-1-118,3-1-70,3-1 22,5 1 22,6-1-12,7 0 6,5 0 0,6 0 0,4-1 0,4 2 0,3 0 0,0 0-112,1-1 107,1 1 0,0-1-1,-1 0 81,2 0-59,0 0-16,0 1 43,0 2-54,-1 0 16,0 1-5,0 1 0,1-1 0,1 2 0,1-2 0,2 0 0,1-1-112,1-1 107,2 0 74,2 0-58,2-1-11,1 0 43,4 0-54,3-1 16,3 0-5,1 0 0,3 0 0,0 0 0,0 0 0,2 0 0,1 0 0,3 0 0,6 0-112,7 0 107,9-1 0,10-1-1,10-1 6,8-1 0,4 0 0,3-1 0,-3 0 0,-3-1 0,-2 2 0,-1 1 0,0 1 0,4 1 0,6 0 75,5 1-59,3 0-91,1-1 65,-3-1 10,-3-1-6,-7-1 6,-7 0 0,-8-1 0,-8 0 0,-7 0 0,-6-1 0,-6 1 75,-5 0-59,-4 0-16,-2 1 43,-2 1-54,-2 1 16,-2 0-5,-1 0 0,-2 0-112,-3 1 107,-4-2 74,-4 0-58,-4-1-11,-6 0 43,-6-1 21,-7 0-43,-7 0-96,-8 1 65,-6 0 10,-6 2-6,-2 1 6,-2 0 0,1 1 224,3 0-176,3 1-48,-1 1-21,-2 0 32,-8 1-17,-5-1-106,-6 2 107,-3-1 336,2 0-321,5 0 118,6-1-106,9 0-17,6-1 0,7-1-5,4 0 0,1 0-112,2 0 107,-1 0 74,-2 0-58,-1 0 101,-2 0-101,0 0-81,0 0 60,-2 0 10,2 0-6,2 0 81,2 0-59,3 0-91,3 0 65,1 0 10,4 0-6,2 0 81,3 0-59,2 0-91,-1 0 65,1 0 84,-1 2-63,-2 2-86,-2-1 65,-3 2 84,-1 0-63,0 0-11,1 0 43,1-1-54,2 0 16,3-1 70,4-1-59,3 0 96,3-2-101,3 0 106,4 0-106,2 0-6,2-1 38,3 0 21,0-1-43,2 0-21,1 1 43,-2-1 21,0 1-43,1-1-21,-3 1 43,0 0-166,-2-1 123,0 1-5,0 0-1,1 0 6,3 0 0,1 1 0,1 0 0,0 1 0,1 1 0,0-1 75,1 2-59,-1 1-91,1 3 65,0 1 84,0 1-63,0 2-86,1 1 65,2 2 159,0 1-122,2 1 197,-1 1-203,2 1-48,-1 0 11,1 0 96,-1-1-69,1-2-11,0-1 43,0-2 95,0 0-100,-1-2-1,1 0 0,-1 0-42,-1 0 10,0 0-5,-1 0 0,0-2 0,-1-1 0,-1 1 0,0-1 0,-1-2 75,0 0-59,0 1-91,0-1 65,1 1 159,1-1-122,2 2 10,0 0 0,1-1-229,1 0 176,0-2-26,0 0 42,-2-2 144,1-1-112,-1 0-70,-1 0 22,1 1-53,2 0 10,1-1 219,2 0-138,-1 0-209,1 0 139,-1-1 53,-1 0 17,0 0 79,-2 0-90,-2 0-6,0 0 38,-1 0-166,0 0 123,1-1-80,1 0 21,1 0 219,0 1-138,0-1-134,2 1 80,0 0 74,1 0-26,1 0-21,2-1 48,2-1-54,3 1 16,2 0-5,3-2 0,0-1 0,1 0 0,1 1 75,0-1-59,-1 1-16,-1 1 43,-2 0-54,1 1 16,-1 1-5,1 0 0,-1 0 0,1 0 0,-1 0 0,1 0 0,1 0-112,4 0 107,3 0 74,3 0-58,4 0-11,4 0 43,4 0-54,3 0 16,3 0-5,1 0 0,-2 0 0,-2 0 0,-3 0 75,-4 0-59,-2 0-91,-5 0 65,-4 0 84,-2 0-63,-2 0-86,1 0 65,-1 0 84,3 0-63,5 0-86,6 0 65,6-1 10,7 0-6,6 0 81,4 0-59,2-1-91,-1 1 65,-2 0 84,-4-1-63,-5-1-11,-4 1 43,-3 0-54,-1 0 16,2 0-117,3 1 107,6-1 74,4 2-58,4-1-11,0 0 43,-1 0-54,-4 0 16,-5 0-5,-5-1 0,-4 0 0,-6 0 0,-4 0 0,-3 1 0,-4 0 0,-1 0 0,-1 1 0,1 0 0,1-1 0,3 0 0,3-1 0,3 2 0,5-1 0,5 1 0,2-1-112,4 1 107,1 0 74,1 0-58,-3 0-11,-2 0 43,-4 0-54,-5 0 16,-4 0-117,-5 0 107,-4 0 0,-1 0-1,-2 0 6,-1 0 0,-1 0 0,1 0 0,2 0 75,4 0-59,4 0-91,7 0 65,5 0-65,4 0 16,4 0 219,1 0-138,-1 0-60,0 0 22,-6 0 96,-2 0-69,-6 0-86,-4 0 65,-6 0 10,-5 0-6,-5-1 6,-4 0 0,-3 1 0,-2-1 0,-3 1 0,-1 0 0,-1 0 0,-1 0 0,0-2 0,1 1 0,0 0 0,0 0 0,1 0 0,1 1 0,-1 0 0,2 0 0,1 0-112,2 0 107,0 0 0,0 0-1,-1 0 81,-1 0-59,-1 0-91,0 0 65,-1 0-65,-1 0 16,1 0 70,-1 0-22,1 0 11,0 0 0,-2 0-112,1 0 107,-2 0 74,0 0-58,1 0-86,1 0 65,-2 0 10,0 0-6,-1 0-106,1 0 107,-1 0 0,1 0-1,-1 0-106,0 0 107,-1 0 0,-1-1-1,0 0 6,-1-1 0,-2-1 0,-2-1 0,-2 0 0,1 0 0,-1 0 0,1 0 0,0 0 0,1-1 0,0 0 0,2 0 0,0 0 0,2 0 0,1-1 0,0-1 0,0-1 0,0-1 0,-1-1 0,0 0 0,0 0 0,0-1 0,0-1 0,1-1 0,0-3 0,1 0 0,0-3 0,0 1 0,0-1 0,0 1 0,-1 1 0,1 0 0,-1 1 0,0 1 0,1 1 0,1 1 0,1 1 0,-1-1 0,-1 1 0,0 1 0,0 0 0,-1 1 0,1 0 0,-1 2 0,-2 1 0,1 2 0,0 2 0,0 1 0,0 1 0,0 0 0,1 2 0,0-1 0,0 0 0,0 0 0,0 1 0,0-1 0,-1 2 0,0 0 0,0 0 0,0-1 0,-1 3 0,0 1 0,0 1 0,0 3 0,0 0 0,0 2 0,1 1 0,1 3 0,0 1 0,0 2 0,-1 2 0,0 1 0,-1 0 0,2 1 0,-1-1 0,-1-1 0,0 1 0,-1-1 0,0-2 0,0-1 0,1-2 0,0-1 0,1-2 0,1-1 0,0-1 0,0-2 0,0 0 0,0-2 0,0-2 0,0-1 0,0 0 0,0 0 0,0 0 0,0 1 0,0-1 0,0 0 0,0-1 0,0 1 0,1 0 0,1 0 0,-1-1 0,0 0 0,-1 0 0,1 1 0,-1-1-112,0 0 107,0 0 74,0 0-58,0-1-11,0 0 43,0 0-54,0-1 16,0 0-5,0 0 0,0 0 0,0 0 0,-1 1 75,0 0-59,0 0-91,0 0 65,0-1 10,0-1-6,1 0 6,0-1 0,0 0 0,0-2 0,0 0 0,0-1 0,0 0 75,0 0-59,0-1-91,1-1 65,2 1 10,0 0-6,2-2-180,0-1 164,0-1-95,1-2 64,-1-2 58,0-2-16,0-2 161,-2-1-118,1-2-144,-1-1 80,1-2 0,-2 0 32,0-1-6,1 0 6,-1 2-112,-1 1 107,0 3 0,0 1-1,-1 3 6,0 1 0,0 2 0,0 2 0,0 2 0,0 1 0,1 1 0,0 3 0,0 0 0,0 2 0,0 0-186,0 1 164,-1 0 54,0 0-16,0 2 91,0 4-96,0 3 31,0 2-47,0 2 10,0 2-191,-1 2 164,-1 1 54,1 2-16,0 0-21,-1 0 48,0 1-54,-1-1 16,1 0 70,0-1-59,1 0-16,0 0 43,2-2-54,0 0 16,1-1-117,-1-2 107,-2-1 149,1 0-117,-2-2-102,0-1 32,0-2-21,0-2 150,0-1-81,0 0-5,1 0-144,0 1 112,0 0 144,1 0-80,0-1 0,0-1 5,0-2-42,-1 1 10,0 0-5,-1-1 0,2 0 0,-1-1 0,0 0 0,1-1 0,0 0 0,0 0-112,-1 1 107,0-1 149,0 1-229,0-1 42,-1 1 171,0 0-96,1 1-112,0-1 37,0 0-21,1-1 75,0 1-22,0-1 86,0 0-59,0 0-16,0 0 43,0 0-166,0 0 123,0 0 69,0 0-58,0 0-86,0 0 65,0 0 84,0 0-63,0 0-86,0 0 65,0 0 122,-2 0-150,-1 0 92,1 0-177,0 0 123,1 0 69,-3-1-133,0-1 48,0-1 22,-3-1-12,0-1 81,0 0-59,-1 0-16,0-1 43,-1-2-54,1 0 16,-1-1-117,0 0 107,-1-1 74,-1-1-58,-2 0-11,-2 0 43,-3-2-54,-2-1 16,-4 0-117,-1 1 107,-2 0 74,1 3-58,2 1-11,2 1 43,6 3-315,6 0 240,7 2-272,8 0 224,8 0 80,8 0 16,6 0-102,3-1 76,2 1-177,0-1 160,0 0-351,1-1 324,0 0 44,0 0-12,-1 1-52,-4 1 58,-4 1 16,-5 1-6,-6 0 81,-9 2-59,-7 1-16,-7 1 43,-6 2-54,-4-1 16,-2 1-5,-2 0 0,1 1 0,2 0 0,2 0 0,2 0 0,3 0 0,3-1 0,4-2 0,1 0 0,3 0 0,1-2 0,1 0 0,1 0 0,2-1 0,-1 0 0,2 0-112,-1 0 107,1-1 74,1-2-58,1 0-11,0-2 43,0 0-54,1-1 16,0 0-117,-2 0 107,1 0-75,-1 1 21,0 0-117,0 0 144,0 0-85,-1-1 64,-1 1 207,0 0-132,-1 1-60,-1 1 22,0 1 22,-1 4-12,-2 4-106,0 5 107,-1 5 149,1 4-117,-2 1-65,1 2 22,0-1 22,1-2-12,1-1 6,1-3 0,0-2 0,1-4 0,0-1 0,0-2 0,0-3-336,1-2 283,-1-1-886,0-1 811,0 1-1354,0 0 1210,1 0-1323,0 1 1281,0 0-2444,0-1 2246,0 1-3157,0 0 2965,-1 0-3210,0 0 421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4T19:40:22.37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576.25391"/>
      <inkml:brushProperty name="anchorY" value="483.22311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429.05762"/>
      <inkml:brushProperty name="anchorY" value="918.18201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142.3457"/>
      <inkml:brushProperty name="anchorY" value="-283.23367"/>
      <inkml:brushProperty name="scaleFactor" value="0.5"/>
    </inkml:brush>
  </inkml:definitions>
  <inkml:trace contextRef="#ctx0" brushRef="#br0">8539 419 320,'0'0'0,"0"-2"160,0-3 411,0 0-454,0 0 939,1-1-832,2 0 2325,-1-2-2085,0 0 2677,0-1-2522,-1-1 1157,0 0-1365,-1-1 266,0 1-533,0 0 144,-1 0-219,-2 0 571,-1 0-544,-2 1 331,-4 1-358,-2 1 283,-3 3-314,-5 2 314,-3 0-320,-6 2 469,-4 0-400,-4 1 315,-3 2-314,-1 0 239,2 2-261,3 2 0,4 1-43,6 1-149,8-2 112,7-1-5,9-1 0,9-1-107,9-1 106,8-2 1,7 0 0,4 0 5,2-2 0,-1 0 0,-2 0 0,-4-1-112,-7 0 106,-6 1 1,-9 0 0,-11 0 79,-10 1-58,-14 1 96,-14 2-101,-10 1 330,-9 1-282,-6-1 207,0 2-207,2-1 58,2 1-58,5 1-139,3 0 75,2 0 5,3 1-6,0-1 6,1 0 0,1 0 0,2-2 0,2 0 0,2 0 0,3-2 0,1-2 0,2 0 150,1 0-118,0-1 80,0 0-59,0-1 54,1 2-91,-2 1 101,0 1-106,0 1-6,-1 0 38,-2 0-166,-4 0 123,-6 0-5,-6-1-1,-7 0 6,-5-1 0,-2-1 75,0 0-59,3 0 171,5-1-161,6 0 17,5 0-6,5 2 33,2 0-49,1 1-96,-2-1 65,-3 0 84,-8 0-63,-5-1-11,-8 0 43,-3-1-166,-1 0 123,2 1-5,3 0-1,6 1 81,6 1-59,6-1-91,4 0 65,2 0 10,2 0-6,1-1 81,0 1-59,-2-2 245,-1 1-218,-1-1 373,1 0-368,1 0 80,1 0-101,2 1 53,1 0-59,2 0-320,1 1 241,3-1 58,0 0-22,3 0 209,2 0-166,2-1 22,1 1-6,3 2-303,1-1 234,1 1-48,1-1 85,0 0 208,-1-1-165,0 1-234,0 0 180,0-1-223,1 0 170,2 0 358,1 0-288,3 1 37,2-1-80,0 0 197,0-1-138,-2 1-65,-1 0 22,-3 0-53,-3 0 10,-3 0 219,-1 1-138,-1-1-134,1 0 80,3 0 74,2-1-26,5 0 166,4 0-156,3 0 92,3 0-65,1 0-58,1 0 53,1 0-59,0 0 16,-1 0-5,1 0 0,0 1 0,1 1 0,2 1 0,0 1 0,1 0 0,1 1 0,2 0 0,2 1 0,0-1 0,2-1 0,2 1-186,1-2 164,1-1 129,1-1-75,0-1 0,1-2 5,-2 0-42,0 0 10,-2 0-5,0 0 0,-1 0 0,-1 0 0,0-1-186,-1-1 164,1 1 54,-1-1-16,1 0-21,1 0 48,-1 0-54,2-1 16,-1 1-5,0 0 0,0 1 0,-1 0 0,-2 1 0,-1 0 0,-1 0 0,-3 2 0,-1-1 0,-2 1 0,-1 0-112,-3 1 107,-3-1 74,-3 0-58,-3 1-11,-3 0 43,-1 1-166,-2 1 123,-1 1 69,-3 0-58,0 0-11,-1 0 43,0-1-54,2-1 16,2 1-5,2-1 0,2 2-112,1-1 107,1-1-75,1 1 21,2-1 219,0 1-138,3-1-60,1-1 22,2 0 22,2 0-12,0 0 81,1-1-59,1 1 96,0 1-101,2 1-6,0 1 38,2-1-54,0 0 16,1-1-5,-1 0 0,-2-1 299,0-1-235,-2 0 48,0 0-85,-1 0-22,0 0 0,0-1-5,-3 2 0,-1 1 0,-5 0 0,-2 0 75,-5 2-59,-4 0 96,-4-1-101,-2 0-6,-1-1 38,2 0 95,2-2-100,3 1-1,2-1 0,6 0-42,3-1 10,2 1-5,3 0 0,1 0 0,1 0 0,1 0 0,1 0 0,0 0 0,1 0 0,-1 0 75,0 0-59,1 0-91,-1 0 65,0 0 84,1 0-63,1 1 101,2 0-101,1 1 106,3-1-106,1 1-6,1 0 38,2 0-54,4 0 16,1-1 145,3 0-118,5 0 5,3-1 0,1 0 33,2 1-49,-1 1-21,-1 0 43,-2-1 95,-1 1-100,-2-2 74,0 1-59,-3-1 54,1 0-91,-1 0-86,0 0 60,-2 0 84,-2 0-63,0 0-86,-2 0 65,-1 0 10,2 0-6,0 0 6,3 0 0,3 0 0,4 0 0,4 0 75,3 0-59,5 0-16,3 0 43,2 0-54,0 0 16,0 0-5,-1 0 0,-3 0 0,-2 0 0,-5 0 75,-3 0-59,-3 1-165,-3 0 122,-2 0-10,-2 0 37,-2 0 144,0-1-112,1 1 5,1-1 0,1 0-42,1 0 10,2 0-5,1 0 0,4 0-112,1 1 107,3 0-75,3 0 21,2-1 70,3 0-22,1 0 11,2 1 0,-1-1-112,0 0 107,-1-1 149,-2 1-117,-3 0 10,-2 0 0,-2 0-229,-2 0 176,-3 0-26,-1 0 42,-2 0 218,-1 0-170,-1-1-234,3-1 180,2-1-148,5-1 111,4 1 118,4 1-70,5 0 256,2-1-218,3 2-112,0-2 31,-2 1-63,-2 0 48,-3 1 207,-4 0-132,-5 1-134,-4-1 80,-3 1 149,-3 0-85,-3 1-149,-2-1 85,-3 0 74,-4 0-26,-1 0-96,-3 0 70,-2 1 159,0 0-122,-2 0-326,0 0 283,-1 0-1413,-1-1 1183,-1 1-2351,0-1 2123,-1 0-2785,0-1 2598,0-1-13466</inkml:trace>
  <inkml:trace contextRef="#ctx0" brushRef="#br1" timeOffset="2239.508">31 47 576,'0'0'0,"0"-5"256,0-3-261,0 0 2015,0 1-1674,0 1 2453,0 1-2255,0 1 2020,0 2-2052,1 1 1572,1 2-111,1 3-1723,-1 4 816,-1 2-848,1 4 373,-2 2-426,1 3 112,-1 2-193,1 3 156,1 0-204,1 2 507,1 2-410,0 1 250,0-1-293,1 1 416,-1-1-389,-1 0 160,-1-2-198,1-2 160,-1-1-202,0-3 282,1-1-271,1-2 47,0-1-53,0 0-32,-1 0 5,0 0 70,-3-1-59,0 0 96,-1-2-101,0-1 181,1-1-166,-1-2 92,1-1-65,0-1-58,-1-2 53,1-2-246,0-1 182,0-1-26,0 0 42,0-2-6,0 1 6,0 0 0,1 0 0,-1-1 0,0 1 0,0 0-112,0 0 107,0 0 74,0 0-58,0 0-86,0 0 65,0-1-326,0 1 277,0-1-357,0-1 325,0-1-735,0 1 660,0-1-1449,1 2 1311,1-1-2710,0 2 2422,0-1-4602,0 0-2149</inkml:trace>
  <inkml:trace contextRef="#ctx0" brushRef="#br2" timeOffset="22417.903">59 148 992,'0'0'0,"1"0"448,1-2-448,-1 1 1621,0 0-1349,0 0 3072,-1 1-2736,0 0 2437,0 0-2421,0 0 1270,0 0-481,1 0-1242,2 0 634,1 0-640,3 0 369,2 0-380,2 0 443,3 1-469,4 1 518,5 1-529,6 1 347,8 0-368,9 1 251,10 1-267,7-1 149,4 0-160,2 1 43,-2-2-53,-3 0-64,-5-1 53,-3-1-171,-2-1 123,1 1 69,5-1-58,5 1 250,4 1-218,4 0 37,0 1-48,-1 0 43,-3 0-54,-5-1-21,-3-1 43,-3 0-166,2-1 123,4-1 144,7 0-117,6 0-65,4 0 22,2 0 22,-1 0-12,-5 0 6,-5 0 0,-4 0 150,-1 0-118,3 0-70,4 0 22,6 1 96,4 0-69,1 0 101,-3 0-101,-4 0 181,-7-1-166,-6-1 17,-7 0-6,-2-1 33,0 0-49,1 0-96,4 0 65,5-1 10,2-1-6,2 0 6,-1-1 0,-3 1 75,-4-1-59,-5 0-16,-4 0 43,-4-1 21,-1 2-43,2 0 166,3 1-161,8 0 204,5 2-209,5 0 27,1 2-11,-2 1-154,-5 1 117,-7 2 69,-8-2-58,-8 1-11,-8-2 43,-7-1-54,-6 1 16,-5 0 70,-4-1-59,-2 0-91,-3 0 65,-2 0 10,-1 0-6,-1 0 156,-2-1-118,-1 0 5,-4 0 0,-2 0-154,-3-1 117,-3-1 69,-4 0-58,-3-1-86,-6 0 65,-8 0-65,-7 1 16,-11 0 70,-9 1-22,-6-1 161,-3 1-118,-1 0-70,-1-1 22,0 0 22,-4 1-12,-9 0 6,-10 0 0,-8 0 0,-2 1 0,2 0 0,5 1 0,2 1 0,-1 0 0,-3 1-112,-5 1 107,-2 0 74,0 0-58,1-1-86,-1 0 65,-4-2 84,-7 0-63,-4-1-86,0 0 65,5 1 10,7 0-6,5 1 6,4 1 0,3 0 0,1 2 0,3 1 75,0 2-59,5 1-16,5 1 43,6 0-166,6-1 123,4 0-5,4-2-1,2-1 6,1-2 0,0-1 0,1-1 0,3-1 0,1 0 0,3-1 75,2-1-59,3 1-91,3 0 65,3 0 10,3 0-6,6-1 6,5 1 0,6 0 0,3 0 0,6 0-112,4 0 107,4 0 74,3-1-58,3 0-86,2 0 65,3 1 10,2-1-6,4-1 6,3 0 0,7-1 150,7-1-118,9 1-144,9-1 80,7 0 74,7 1-26,3 0-96,-1 0 70,-2 1 10,-4 0-6,-1 1 81,1 1-59,4-1-91,9-1 65,7-1 84,7 0-63,2-2-86,1 0 65,-3 0 84,1 0-63,6 1-11,8 0 43,6 2-54,1 1 16,-4 1-5,-5-1 0,-6 1 0,-5 1 0,-1-1 299,2 0-235,4 0-139,3 0 81,0 0 218,-3 0-219,-3 0 155,-5 0-117,-2 2-43,1-1 48,2 3-59,3-2 16,0 2-117,0-1 107,-3 0 0,-7-2-1,-6 0 81,-7 0-59,-5 0-91,-3 1 65,0 1 10,1 0-6,0 2 81,1-2-59,-3 0-91,-4 0 65,-5-2 10,-6 0-6,-8-1 6,-9 0 0,-7 0 0,-10-2 0,-9 0 75,-10 0-59,-11 0-91,-10 0 65,-8-1 10,-6-1-6,-3 0 6,-2-1 0,-1 0 0,-4 0 0,-8-1 0,-13 0 0,-12 0 75,-8-1-59,-3-1-165,1-1 122,-2 0-10,-5-1 37,-7-1 69,-6 0-53,-3 0-16,1 0 43,3 0-166,-3 1 123,-3 2 69,-3 1-58,1 1-11,4 2 43,7 0-166,4 0 123,2 0-5,-2 1-1,1 0 6,0 2 0,6 1 0,7 1 0,10 1 75,10 1-59,8 0-16,6 1 43,5 1-54,4 0 16,4 0-5,3-1 0,3 0 0,2-2 0,7 0 0,4-1 0,5 0 75,5 0-59,7-1-91,5 0 65,4 0 84,4 0-63,4 0-86,3 0 65,6 0-65,3 0 16,7 0 145,4 1-81,5 1-5,3 2 43,3 0-166,1 0 123,-1 1-5,1 0-1,0 1 6,1-1 0,5 0 0,6 0 0,10 0 0,10 0 0,9 0 0,6 0 0,1-1 0,2-1 0,3-1 0,10 0 0,8-2 0,6 0 0,2 0 0,-2 0 0,-4 0 0,-1 1 0,2 0-112,3 0 107,1 0 149,-1-1-117,-5 1 10,-4 0 0,-2 1-154,4 1 117,3 1 69,2 0-58,-2 1-235,-6-1 181,-8 0 155,-9 0-122,-8 0 52,-5 1-10,-3 0 38,0 0-49,2 0-96,1 0 65,1 0 10,-2-1-6,-4 0 6,-6-1 0,-5-1 75,-7 0-59,-4-1-91,-4-1 65,-1 0 84,2 0-63,2 0-11,4-1 43,3 1-241,1 0 182,1 0 48,-1 0-16,-3 0-21,-3 0 48,-3 0-390,-5 0 299,-6 0 267,-5 0-193,-6 0 86,-5 0-90,-4 0-17,-5 0 0,-2-1-5,-6-1 0,-5-1 75,-6-1-59,-7-2-91,-7-1 65,-9-1 84,-7-1-63,-9-1-86,-6 1 65,-4 1 84,-1 0-63,0 2-86,1 0 65,0 1 84,-4 0-63,-8 0-86,-10 0 65,-8 0 10,-5 0-6,-1 0 6,1 1 0,0 1 0,-3 1 0,-8 1 0,-8 1 0,-2 0 0,1 0 0,6 0 75,3 0-59,3 0-91,0 0 65,-1 0 10,0 1-6,4-1 6,5 0 0,8 0-112,8-1 107,9-1 74,8-1-58,4-2-11,5-1 43,1-1-54,2 0 16,1 0-5,4 1 0,2-1 0,4 3 0,3 0-336,6 2 283,3 1 272,6 0-193,5 1 86,7 0-90,6 1-278,8-1 224,7 0-123,10 0 107,9 0 123,7 0-70,7 0-5,2 0 43,3 0-166,6-2 123,10-2 144,13-1-117,12 0 197,7 0-203,3 2 27,-2-1-11,-2 0-42,2 1 10,2 1-5,7 0 0,1 2 0,-1 3 0,-5 2 75,-6 1-59,-6 1-16,-2 0 43,1-1-166,3 0 123,2-1 69,0 2-58,-3 0-11,-6 1 43,-7 0-166,-5 0 123,-2-1-5,1-1-1,4-1 81,6-1-59,2 0-91,0 0 65,-4 0 10,-6-1-6,-9-1 81,-8 0-59,-9-1-16,-8 0 43,-7-2-166,-5 0 123,-5 0 69,-3 1-58,-4-1-11,-4 1 43,-3-1-54,-4 0 16,-3-1-5,-5 0 0,-2-1 75,-4 2-59,-2 0-91,-2 0 65,0 1-65,-2-1 16,-1-1 145,-1-1-81,-1 0-5,-1-2 43,-2 1-166,-2-2 123,-4 1 69,-6 1-58,-6 0-86,-7 1 65,-9 0 84,-6 1-63,-6 0-11,-2 0 43,-1 0-166,0 0 123,0-1 144,-4-1-117,-8-1-65,-9 0 22,-8 1 22,-3 1-12,0 0 6,2 0 0,0-1 0,-4 1 0,-6 0 0,-2 0 0,0 1 0,5 2 0,6 0 0,7 1 0,2 0 0,1 2 0,-4 0 0,-4 0 0,-1 1 0,1 0 0,3-1 0,6 1 0,3-1 0,2 0 0,-4 1-112,-4 0 107,-4 0 0,1 0-1,3-1 81,5-1-59,6-2 96,4-2-101,3-1-81,0-1 60,-3-1 10,-1 1-6,-2 1-106,0 1 107,3 3 74,5 3-58,7 1-11,6 3 43,7 0-54,6 0 16,5 0-5,3-2 0,2 0-112,-1 0 107,1-1 74,-3 0-58,-5 0-11,-2-1 43,-3 2-54,-2-2 16,2 1-5,1-1 0,3-1 0,4-1 0,3 0 0,5-2 0,3 0 0,3 0 0,3-1 0,2-1 0,2 0 0,2-1 0,1-1-112,-1 1 107,2-1 74,1 1-58,1 0-11,0 1 43,3 0-54,-1 0 16,4 2-5,0-1 0,2 1-112,2 0 107,1 0 0,1 0-1,2-1 6,2 0 0,2-1 0,2 1 0,3-2 75,2 1-59,1 0-91,1 1 65,-1 0 84,0 0-63,0-2-86,-3 1 65,1 1 10,-1-1-6,2 0 81,-1 1-59,3-2-16,-1 2 43,0-1-166,0 1 123,0 0 69,0 2-58,2 0-11,-1 1 43,3-1-54,2 2 16,4 0-117,4-1 107,6-1 74,3 0-58,3 0-86,2-1 65,1 0 10,-3 0-6,-1 0 6,-4 0 0,-3-1 0,-3-2 0,-4 0 0,-5 0 0,-2 0 0,-4-2 0,-2 2 0,-3 0 0,-2 1 0,-3 0 0,-2-1 0,-5 0 0,-3-1 0,-5 0 0,-4-1 0,-4 1 0,-5 1 0,-4 1 0,-6 0 0,-4 2 0,-3 0 0,-3 0 0,-2 0 0,0 0 0,1 0 75,2 0-59,5 0-91,3 0 65,4 0 10,4 0-6,4 0 6,1 0 0,4 0 0,1 0 0,3 0 0,1 0 0,2-2 0,0-1 0,2-1 0,0 0 0,0-1 0,0 0 0,0 0 0,-1-1 0,1 1 0,1 0 0,2 0 0,1 2 0,2 1 0,2 1 0,0 0-112,1 1 107,1 0 74,1 0-58,-1 1-160,0-1 122,1 0 139,2 0-80,1 0-75,0 1 27,2 2 96,2 1-69,2 1-11,0 2 43,2 0-54,2 0 16,2-1-5,1 0 0,3-1 0,3 1 0,4-2 75,5-1-59,7 0-91,8-1 65,8-1 10,5 0-6,6-1 6,0 0 0,0 0 75,-4 0-59,-5 0-91,-4 0 65,-3-1 10,-2-1-6,1 0 6,3 0 0,3 0 0,5-1 0,4 2 0,3-1 0,-1 2 75,-1-1-59,-4 1 96,-5 0-101,-1 0-6,0-1 38,4 0-54,5-1 16,7 0 70,3 1-59,3 0-16,-1 1 43,-4 2-54,-5 0 16,-6-1-5,-6 1 0,-4-1 0,-2-1 0,-1 1 0,1-1 0,3 0 0,4 0 0,4 0 75,3 0-59,2 0-16,-1-1 43,-4 1 21,-2 2-43,-4-1-170,-4 1 122,-2 0-10,-2 1 37,-1-1 69,2 1-53,-1-1-91,3 1 65,0 0-65,0-1 16,-2 0 294,-3 1-198,-5-1-111,-7 0 36,-6 0 12,-8-2 26,-9 2 69,-9-2-69,0 0 1,0 0-1,0 0 0,0 0 1,0 0-1,0 0 0,0 0 1,0 0-1,0 0 0,0 0 1,0 0-1,0 0 0,0 0 0,0 0 1,0 0-1,-1 0 0,1 0 1,0 0-1,0 0 0,0 0 1,0 0-1,0 0 0,0 0 1,0 0-1,0 1 0,0-1 1,0 0-1,0 0 0,0 0 1,0 0-1,0 0 0,0 0 1,0 0-1,0 0 0,0 0 1,0 0-1,0 0 0,0 0 0,0 0 1,0 0-1,0 0 0,0 0 1,0 0-1,0 0 0,0 0 1,0 0-1,0 0 0,0 0 1,0 0-1,0 0 0,-10 2-75,-10-1 65,-11-1 10,-8 0-6,-9 1 81,-5-1-59,-5 0-91,-3 0 65,-10 0-65,-13 0 16,-12 2 294,-9 2-198,-3 1-37,0 0-21,-4 1-43,-5-1 5,-6-2 70,-2 0-22,1-2-101,7 0 107,8-1 74,5 0-58,4 0-86,1 0 65,0 3 84,1 2-63,2 2-86,5 2 65,8-1 10,7 0-6,7 0 6,4-2 0,2-1 0,3-1 0,-1 0-186,2-1 164,2 1-506,5-2 406,5 1-177,5-1 235,6 0-59,5-1 65,7 0 63,7-1-16,7 0-101,6 0 107,5 0 74,3 0-58,4 0-11,1 0 43,0 0 21,2 1-43,1 1-96,3 1 65,4 1 10,3 0-6,6 1 6,4 1 0,5-2 0,3-1 0,2 0 150,0-1-118,2 0-70,1 0 22,7 1 171,10-1-128,13 0 197,12-1-203,6-1 288,4 1-271,2-2 196,8-1-170,9-1 235,8-1-256,2 0 191,-1 0-170,-2 0 48,-2 3-53,3 2-139,2 1 75,-2 1 79,-5 0-63,-8 0-86,-7 0 65,-6 1 10,1 0-6,3 1 81,3 0-59,-2 0-91,-1-1 65,-5 0 10,-6 0-6,-3 1 6,0-1 0,2 1 0,3 0 0,0-1-112,-1 0 107,-6-1 74,-10 0-58,-11 0-11,-11-2 43,-10 1-54,-11-2 16,-8 1-5,-7 0 0,-5 0 0,-5-1 0,-6 1 0,-5 0 0,-6 0 0,-7 0 0,-10 0 0,-10 0 0,-15-1 0,-12 1 0,-10-1 0,-7 0 0,0 0 0,-4 1 0,-5 0-112,-12 0 107,-11 0-262,-6-1 225,-3-1-113,-3 0 107,-7-1 48,-7-1-11,-4 0 11,3-1 0,6 2 0,6 0 0,1 1 0,1 0 0,-1 1-410,3 0 340,6 1-234,9 0 251,5 0-144,3 1 122,2-2 118,-2 1-33,1-1-90,3 0 70,5 0-177,6 0 160,8 0-165,9 1 123,6 2-38,6 1 49,4 1-12,5 0 6,4 0 150,5-1-81,6-1-5,7 0 43,7-2-54,7 0 16,11-1-117,8 0 107,8 0 0,4 0-1,4 0 156,3-1-118,3 1-70,3 1 22,5 1 22,9-1-12,13 0 81,12-1-59,11 1 96,6-1-101,2 0-81,5 0 60,10 0 159,10 0-122,7 0 85,2 0-59,-2 1-58,-1 0 53,7 1 90,6 1-100,2 0-1,-1 0 0,-2 0-154,1 2 117,5-1 69,3 0-58,-2-2-11,-4 0 43,-6 1-54,0-1 16,-1 2-5,0 0 0,-3-1-112,-8 1 107,-11 0 74,-13 0-58,-12 1-11,-12 0 43,-11 0-54,-6 0 16,-4 0-5,-2-1 0,-3-1-112,-4-1 107,-4-1 74,-4-1-58,-3 0-86,-4 0 65,-3 0 84,-2 0-63,-2 1-86,-3 0 65,-2 0 84,-5 0-63,-6 0-11,-7-1 43,-10 0-166,-9 0 123,-9-1 69,-7 0-58,-6-1-11,-4-1 43,-3 2-54,-3-1 16,-9 1-117,-13 1 107,-12-1 74,-10 0-58,-5 1-86,-5-1 65,-9 1 10,-13-2-6,-8 0 81,-3-1-59,-2 0-16,-4-1 43,-4 1 21,-2 0-43,6 0-21,7 2 43,10-1-54,7 2 16,6 0-5,3-1 0,5 2 0,5-1 0,7 0 0,9 0 0,10-1 0,9 0 0,7 0 0,7 0 0,3 0 0,4-1 0,3 1 0,0 0 0,1 0-112,0 0 107,-2 1 74,-1-1-58,0 1-11,-1 0 43,1 0-54,3 0 16,2 1-5,3-1 0,5 0 0,4 0 0,5 0 0,4 0 0,5 0 0,4 0 0,4 0 0,4 0 0,2 0 0,2 0 0,3 0 0,4 0 0,3 0 0,3 0 0,8 0 0,8 0 0,11 0 0,11 0 0,12 0 0,7 0 0,5 0 0,2 0 0,-1 0 0,3 0 0,7 0 0,12 0 0,9-1-112,5 0 107,2-1 74,-1 0-58,5 2-11,6 0 43,4 0-54,1 1 16,-4 0-5,-3 1 0,-2 0 0,4 1 0,4 0 0,-1-1 0,-4 0 0,-6-1 0,-6 0 0,-3 1 0,0 1-112,2 0 107,0 0 74,-2-1-58,-7-1-11,-7 0 43,-8 0-166,-5-1 123,-3 1 69,-2 0-58,2 0-11,0 1 43,1 0-166,-3 0 123,-3 1-5,-8-1-1,-7-1 81,-10 0-59,-8 0-16,-9 0 43,-5-1-54,-6 0 16,-4 0-5,-2 0 0,-2 1 0,-2 0 0,-1 0 0,-1 0 0,-1 0 0,-1-1 0,-2 0 0,-3 0 0,-5 0 0,-5 0 0,-7 0 75,-10 0-59,-12 0-91,-15 0 65,-14 0 10,-8 0-6,-6 0 81,-3 0-59,-2 0-16,-8 0 43,-12 0-166,-10 0 123,-5 0-5,-2 0-1,-6 0 81,-7 0-59,-7 0-91,0 0 65,5 0 84,8 0-63,4 1-86,3 0 65,0-1 84,1 1-63,5 0-86,6-1 65,9 0 10,5 0-6,4 0 6,0 0 0,-3 0 0,-2 0 0,2 0 0,3 0 0,7 0 0,7 0 0,6 0 0,3 0 0,0 0 0,-4 0 0,-4 1 0,-5 0 0,1 0 0,2 2 0,7-1 0,6 1 0,9-1 0,7-1 0,8 1 0,4 0 0,4-1 0,0 0 0,0 0 0,-2-1 0,-4 0 0,-3 1 0,-3 1 75,-1-1-59,-1 0-91,2-1 65,4 1 10,6-1-6,6 0 6,7 0 0,8 0 0,7 0 0,5 0 0,5 0 0,4 0 0,1 0 0,2 0 75,1 0-59,1 0-91,0 0 65,0 0 84,-1 0-63,1 0-11,-2 0 43,0 0-54,-2 0 16,-1 0-117,0 0 107,-2 0 74,-1 0-58,0 0-86,-3 0 65,0 0 84,-1 0-63,1 0-86,0 0 65,1 0 84,1 0-63,1 0-86,1 0 65,3 0 10,2 1-6,2 0 6,4 0 0,3-1 0,2 0 0,3 1 0,3-1 0,3 0-112,2 0 107,1 0 74,1-1-58,2 0-86,-2-1 65,0-1 84,-2-1-63,-2 0-11,-2 0 43,1 1-54,-1 1 16,3 1-5,2 0 0,4 1 0,4 0 0,5 0 0,3 0 0,5 0 0,1 1 0,1-1 0,-2 0 0,-3 0 0,-2-1 0,-4-1 0,-3 1 0,-4 0 0,-5 1 0,-4-1 0,-3 1 0,-6 0 0,-4 0 0,-3 0 0,-3 0 0,-4-1 0,-1 0 0,-4-1 0,-4 1 0,-4-1 0,-5 1 0,-6-1 0,-7-1 0,-9 1-112,-11-1 107,-10 1 74,-7-1-58,-4 1-11,-1-1 43,2-1-54,4 1 16,4-1-5,3 2 0,2 0 0,1 1 0,-2-1 0,-1 1 0,-2 0-112,-3 0 107,-1-1 0,0 0-1,1-1 81,5-1-59,5-1-16,6 2 43,6 0-54,5 1 16,6 1-5,4 0 0,6 1 0,5 0 0,5 0 0,4 0 0,5 0 0,3 0 0,5 1-112,2 1 107,2 1 74,1 1-58,2 0-86,0-1 65,4 2 10,2-2-6,4 1 81,5-2-59,5 0-16,6 0 43,6-1-166,5 1 123,3-1-5,0 0-1,-3-2-180,-4 0 164,-5-1 54,-4 0-16,-6 0 91,-5-1-96,-5 2-81,-4-2 60,-5 1 10,-4 0-6,-3 0 6,-6 0 0,-5 1 0,-4 1 0,-4-1-112,-4 2 107,-5 1 0,-5 1-1,-2 0 81,-5 1-59,-4-1 96,-3-1-101,-2 0-6,-3 0 38,1 1-166,0 0 123,3 1-5,1-1-1,4 0 81,3-1-59,3 1-91,2 0 65,3 0 10,1 0-6,4 0 6,1 1 0,5-2 0,1 2 0,4-2 75,0 0-59,3 0-16,2-2 43,1 1-166,2-1 123,0 0 69,2 0-58,-1 0-86,0 0 65,1-1 84,-1 1-63,1 0-86,2 0 65,1 0 84,3 0-63,2-1-11,3 0 43,5 0-166,3 0 123,6 0 144,5 1-117,5 0-139,4-1 80,7 1 0,2-1 32,3-1-6,2-1 6,0-1 0,-2 0 0,-2-1 0,-3 1 0,-3 1 75,-4 0-59,-3 2-91,-4 0 65,-6 1 10,-4 0-6,-6 0-106,-6 1 107,-4-1 149,-8 0-117,-3 1-139,-6 0 80,-5 1 74,-5 1-26,-4 1-96,-4 0 70,-6 1 159,-8 0-122,-7 0-65,-8 1 22,-4-1 22,-2 0-12,1 0 6,3 0 0,6 0 75,6 1-59,7-2-91,7 1 65,7-1 10,5-1-6,5 0 6,5 0 0,5-2 75,2 0-59,3 0-91,1-1 65,1 0 10,0 0-6,1 1 6,1 0 0,2-1 0,2 1 0,3-2 0,3 1 0,6-1 0,8 0 0,8-2 75,10-1-59,9 1 96,8 0-101,4-1-6,1 1 38,-2 0 95,-3 2-100,-1 0 260,2 0-260,5 1-28,9 0-31,7-1-155,4-1 149,2 0 395,-2 0-298,-2 0 116,4 1-138,4 0-42,8 1 42,3 0 16,1 1-43,-3 0-21,-5 1 43,-3 0-166,1 0 123,5 0 69,5-1-58,3 0-86,-2-1 65,-4 0 10,-6 0-6,-4 0 81,-3 0-59,1 0-91,2 0 65,-1 0 10,-2 0-6,-4 1 6,-6-1 0,-7 1 0,-6 0 0,-7-1 0,-5 1 0,-3 0 0,0 0 0,0 0 0,4 0 0,3 0 0,3-1 0,1 1 0,-1-1 0,-3 0 0,-5 1 0,-5 0 0,-5 0 0,-6-1 0,-4 0 0,-6 1 0,-4 1 0,-4-1 0,-2 1 0,-3 1 0,-1-1 0,-2 0 0,0-1 0,-1 0 0,0 0 0,0-1 0,-1 0 0,-2 0 0,-4 0 0,-4 0 0,-5 0 0,-5 0 0,-3 0 0,-3-1 0,-5 0 0,-3 0 75,-6 1-59,-10-1-16,-12 1 43,-13 0-54,-11 0 16,-7 0-117,-3-2 107,1 1 0,-1 0-1,-4 0 6,-7-1 0,-10 0 0,-5 0 0,-1 0 75,0 1-59,-3 0-91,-9 0 65,-5 1 10,-3 0-6,4 0 6,5 0 0,3 0 0,0 0 0,-2 0 0,2 0 0,5 1 0,8 0 0,10 1 0,11 0 0,6 1 0,5-1 0,2 0 0,-1-1 0,-2 0 0,-3 0 0,2-1 0,1 0 0,7 0 0,6 0 0,7 0 0,8 0 0,6 0 0,4 0 0,3 0 0,0 0 0,2 0 75,-2 0-59,1 1-165,-1 0 122,0 1 64,0-1-21,3 2 91,3-1-96,5 0-155,6 0 117,7-1-10,6-1 37,8 0 69,9 0-53,8 0-16,10-1 43,7 0-54,5-2 16,4 1 70,2 0-59,5-1-91,6 2 65,10-1 159,12 2-122,10-1 197,5 1-203,1 0 27,2 0-11,5-1-42,9 0 10,7-1 145,4 0-118,-1 0-70,-2 1 22,0 0 96,3 0-69,2 1-11,1 0 43,-3 0-166,-5 0 123,-3 0 69,3 0-58,4 0-86,2 0 65,0 1 10,-2 1-6,-3-1 81,0 1-59,4 1-16,3-1 43,-3 1-166,-5 0 123,-8-1-5,-3 0-1,2 0 6,4 0 0,3-1 0,-1 0 0,-3 0 0,-6 0 0,-8 0 0,-5-1 0,-4 1-112,1-1 107,3 0 149,2 0-117,-1 0 10,-3 0 0,-7 0-42,-6 0 10,-5 0-5,-4 0 0,0 0 0,2 0 0,5 1 224,5 0-176,2 1 176,-2 1-160,-5-1-26,-6 0 4,-6 0-47,-8-1 10,-4 0-5,-2-1 0,-1 1-112,2-1 107,3-1 74,3 1-58,3 0-86,-2 0 65,-2 0 10,-7 0-6,-9 0 6,-9 0 0,-10 0 75,-12-1-59,-11-1-91,-14-1 65,-13 0 84,-13-2-63,-10 0-11,-8 0 43,-6 0-54,-2-1 16,-7 1-117,-10 0 107,-11 0 0,-11 0-1,-4 0 6,2 0 0,5 1 75,6 1-59,2 1-91,-4 1 65,-3 1 10,-5 0-6,0 0 6,2-1 0,-1 0-112,-6 0 107,-10-1 0,-4-1-1,-2 0-180,6 0 164,5 0-20,8 1 42,4 1 69,4 0-53,3 1-315,5 0 241,5 0-129,7 0 144,10 0-37,12 1 16,10-1 0,12 0 0,10 0 75,9 0-134,10 1 118,7 0 74,9 0-58,11 0-86,13 0 65,14-1 84,15 1-63,12-1 101,6 0-101,3 0-81,2 0 60,1-1 84,4 2-63,27 1-123,6 0 299,2 0-171,-9-1-128,-8 1 80,-9 0 0,-7 0 32,-1 0 144,-1 1-112,0-1 5,-3 0 0,-4-1-229,-8 1 176,-9 0 123,-8 0-75,-10 0-149,-8-1 85,-5 1 149,-4 0-85,-3-1 0,-1 1 5,-1 0-229,2 0 176,2 0-26,2 1 42,0-1 144,-2 0-112,-2 0-144,-4 0 80,-6-1 0,-5 0 32,-8 0-6,-9-1 6,-9 0 75,-9-1-59,-8 0 96,-3-1-101,-6 0-155,-7 0 117,-8-2-10,-11 1 37,-12 1-6,-8 1 6,-4 0 0,-1 0 0,4 1 75,4 0-59,3 0-91,-3 0 65,-5 0 84,-5 0-63,-3 0 101,2 0-101,5 0-81,7 0 60,8 0-65,7 0 16,6 0 145,1 0-81,-2 1-80,-2 0 65,-4 0 10,-1-1-6,1 2 81,3 0-59,7-1-16,7 0 43,8 0-166,10-1 123,5 0-5,9 0 74,7 0-53,7 1-91,7 0 65,6 1 84,20-1-63,13 1 26,13 0-154,10 0 117,5 1-5,3-1-1,-2 0 6,-4 0 0,-4 0 75,-4-1-59,-1 0-91,-1 1 65,3 0 84,4 1-63,5-1-86,4 0 65,2 1 10,0 0-6,-3 0 6,-5-1 0,-7 0 75,-6-1-59,-6 0-91,-7-1 65,-7 0 84,-6 0-63,-7 1-86,-6 0 65,-8 0 10,-7 0-6,-5 0 6,-6-1 0,-5 0-112,-7 1 107,-9-1 74,-11 0-58,-11-1-160,-11 1 122,-6 0-160,-5 0 118,2 1-224,4 1 250,5 1 219,8 0-171,5 1 1,4 0-33,3 0-149,-1 0 149,2-1-15,-1-1 42,3-1-6,3-1 6,4 2 150,7-1-118,5 1-144,8-1 80,7 1 0,7-1 32,9-1 69,8 1-53,7-1-16,5 0 43,5 0-166,1 0 123,2 0-5,-1-1-1,-1 3 6,-2-1 0,-2 0 0,-2 0 0,0 1 0,-1-1 0,2 1 0,2-1 0,3-1 0,4 1 0,3 0 0,2 0 0,2 1 0,-1-1 0,-3 1 0,-4-1 0,-7 0 224,-7-1-176,-6 1 102,-10-2-102,-7-1-48,-9 1 48,-9 0-320,-6 0 240,-7-1 138,-3 1-116,0 0 127,-2 1-69,3 0-128,1 0 75,2 0 5,1 0-6,2 0 6,2 0 0,0 0 0,0 0 0,-1 0 0,-3 0 0,-3 0-186,-5 0 164,-5 0 241,-4 0-219,-3 0 85,-4 0-58,1 0-27,-1 0 5,2 0-5,3 1 0,5-1 150,3 1-118,4 0 80,2-1-59,2 1 128,-1-1-149,-1 0 86,0 0-65,-3 0-58,-4 0 53,-5 0-59,-3 0 16,-2 0-5,-3 0 0,0 0 0,2 0 0,4 0 0,4 1 0,5 0 0,5 0 0,2 0-112,2 0 107,3-1 74,-1 0-58,-1 1-11,-4-1 43,-4 0-166,-7 0 123,-5-1 69,-5 1-58,-2 0-11,0 0 43,2 0-54,3 0 16,4 0-5,7 0 0,4 0 0,6 0 0,4 0 0,3 0 0,1 0 0,2 0 0,0-1 0,-1 0 0,-1 0-112,-2 0 107,-4 0 0,-5 1-1,-4 0 6,-6-1 0,-3 1 0,-3 0 0,1 0 0,0 1 0,2-1 0,2 0 0,5 0 0,4 1 0,5 0 75,3 0-59,2 0-16,3-1 43,0-1-54,1-1 16,0-1-5,1 1 0,0 0 0,-2 0 0,0-1 0,-3 1 0,-4 0-112,-3-1 107,-2 0 0,-3 1-1,-2 1 6,-3-1 0,-1-1 0,-2 1 0,0 1 75,2-1-59,1 0-91,5 1 65,3-1 10,5 1-6,2 1 6,2-1 0,1 1 75,1 0-59,0 0-91,-1 0 65,-1 0 10,-2 0-6,-2 1 6,-2-1 0,0 0 150,0 0-118,1 0 5,2 0 0,4 0-154,2 0 117,4 0 69,2-2-58,1 1-86,4-1 65,1 1 84,3-1-63,0 1 101,3 0-101,0 1-81,0 0 60,-1 0 10,0 0-6,-1 0 81,-1 0-59,0 0-91,-2 0 65,-1 0 84,-1 0-63,-3 1-86,-2 0 65,1 1 84,-2-1-63,0 1-86,1-1 65,1 0 10,1 1-6,1-1 6,0 0 0,2 0 0,2 0 0,1 0 75,-1 0-59,0 0-91,3 0 65,-2-1 84,2 0-63,0 1-86,2 1 65,-1-1 84,1 0-63,2-1-86,1 1 65,2-1 10,0 0-6,1 0 6,1 0 0,1 0 0,0 0 0,2 0 75,1 0-59,1 0-91,2 0 65,1 0 10,2 0-6,1 0 6,2 0 0,0 0 0,0 0 0,1 0 75,2 1-59,3 0-16,4 1 43,4 0-54,6 0 16,5 1-191,6-1 164,4-1-20,5 0 42,3-1-6,1 2 6,-3 0 0,-2 0 0,-4 0 75,-4 1-59,-1-1-91,-2-1 65,2 0 10,6 0-6,6-1 6,8 0 0,8 0 75,5 0-59,1 0-16,-2-1 43,-5 1-54,-7 0 16,-5 0-5,-3 0 0,-1 1-112,-1 0 107,2 0 74,3 0-58,4 1-11,5 0 43,1-1-166,0 1 123,-3 0 69,-2 1-58,-5 1-11,-3 0 43,-1-1-54,3 0 16,3-1-5,4 1 0,5 0 0,2 1 0,1 0 0,-2 1 0,-3-1 0,-2-1 0,-1-1 0,2-1 0,5 0 0,7-1 0,5 0 0,2-1 0,0 0 0,-4-1 0,-6 1 0,-7 0 0,-7 1 0,-2-2 0,-1 0 0,5-1 0,6-1 0,9 1 0,5 0 0,0 0 0,-1 2 0,-5 0 0,-6 1 0,-5-1 0,-2 1 0,-1-1 0,1 0-112,4 0 107,4 0 74,2-1-58,1 2-11,-3 1 43,-2 0-54,-4-1 16,0 1-117,1 0 107,4-1 0,6 0-1,6 0 81,3 1-59,-1 1-16,-4 1 43,-7 0-54,-7-1 16,-6 0-5,-2 0 0,1-2 0,6 1 0,9-1 0,6 2 0,3 1 0,1 1 0,-5 0 0,-6 0 0,-4-1 0,-5-1 0,-1 0 0,0-1 0,3 0 75,1 1-59,2 1-91,-1 0 65,-3 2 10,-4-1-6,-7 1 6,-7-2 0,-6-1-112,-8-1 107,-6 0 74,-3-1-58,-5 0-11,-3 0 43,-2 0-54,-1 0 16,-2 0-5,2 0 0,2-1 0,3 1 0,2 0 0,3 0 0,1 0-112,3 0 107,2 0 74,2 0-58,0 0-86,1 0 65,0 0 84,2 0-63,-1 0-86,1 0 65,-2 0 10,-2 0-6,-3 0 6,-4 0 0,-4 0 75,-4 0-59,-2-1-91,-2-1 65,-3 0 84,-1 0-63,-2 0-11,-1 0 43,0 0-166,0 0 123,1 0-5,-1 1-1,1-1 6,-1 1 0,0-2 0,0 1 0,0-1 0,-1 0 0,1 0 0,-1 0 0,-1 0 75,0 1-59,1 1-16,-2 0 43,0-1-54,-2 0 16,1-1-117,-2-1 107,0 0 0,0 0-1,0 1 6,-1 0 0,-1 1-112,1 0 107,0 1-336,0 0 282,1 0-133,-1-1 149,1 1 38,0 0-6,0 1 86,0-1-59,1 1-91,-1 0 65,0 0-252,0 0 220,1 0 223,0 0-176,0 0-261,0 0 230,0 0-166,-1 0 154,2 0 33,0 0-6,2 0 11,-1 0 0,1 0 0,-1 0 0,-1 0-112,0 0 107,-1 0 74,-3 0-58,-2-2-11,-4-1 43,-3 0-54,-4-1 16,-5 0-5,-6 0 0,-6 1 0,-7-1 0,-7 1 0,-6 0 0,-6 0 0,-4 1 0,-1 0 0,-1 0 0,5 0 75,3-1-59,6 0-16,2 0 43,0 1-166,-3-1 123,-4 1 69,-8 0-58,-5 0-86,-5 0 65,-1 1 10,2-1-6,5 0 6,8 0 0,9-1 0,10 2 0,9-1 0,9 2 0,8-1 0,6 1 0,6 0 0,5 0 0,6 0 75,7 0-59,7 0-16,9 0 43,10 1 21,9 1-43,8-1-96,4 0 65,3-1 10,-2 1-6,-4-1 6,-5 0 0,-6 1 0,-3 0 0,-5 0 0,-3-1 0,-2 1 0,-2-1 0,1 0 0,0 0 0,2 0 75,1 0-59,1 0-91,0 0 65,0-1-65,1 0 16,0 1 145,-1-1-81,-2 0-5,-2 0 43,-2-2-54,-3 1 16,-2 0-5,-4 0 0,-2 1 75,-4 1-59,-2-1-91,-3 1 65,-3 0 10,-2 0-6,-2 0 6,-1 0 0,-2 1 0,-1-1 0,-2 0 0,0 0 0,0-1 0,0 0 0,0 0 0,-1 1 0,1-1 0,0 1 0,1 0 0,1 0 0,1 0 0,1 1 0,1 0-112,-1 0 107,1-1 74,-1 0-58,0 1-11,0-1 43,1 0-54,-2 0 16,1 1-5,0 0 0,1 1 0,-2 0 0,2 1 0,-2-1 0,-1 0 0,0-1 0,-1 0-112,-1-1 107,0 0 74,-2 0-58,-1 0-11,-2 0 43,-1 0-54,-4 0 16,-2 0-5,-2 0 0,-1 0 0,-3 0 0,-1 1 0,-3 0 0,-4 0 0,-2 0 0,-3 1-112,-3 0 107,-2 0 74,-1 0-58,-1-1-11,0 0 43,2 1-54,1 0 16,4-1-5,2 0 0,4 1 75,3-1-59,5 1-91,2-1 65,4-1 10,5 1-6,2-1 6,2 0 0,1 0 0,2 0 0,0 0 0,3 1 0,1 0-112,2 0 107,3-1 74,4 0-58,4 2-86,5-1 65,4 0 84,4 1-63,4 0-86,1 0 65,1-1 10,0 1-6,-2-1 6,0 0 0,-4 1 75,-2-1-59,-3 0-91,-3 0 65,-1 1 10,-4-1-6,-3 0 81,-1 0-59,-2 0-16,-2 1 43,0-1-166,-2 0 123,-1 0 69,0-1-58,0 0-11,0 0 43,0 0-54,0 0 16,-1 0-5,-1 0 0,-1 0-112,0 0 107,-1 0 74,0 0-58,-1 0-11,-1 0 43,0 0-54,-1 0 16,0 0-5,-2 0 0,-4 0 0,-5 0 0,-4 0 0,-6-1 0,-5-1 0,-7-1 0,-9-1-112,-9 0 107,-8-1 0,-6 0-1,-3-1 6,-2 1 0,2 0 75,5 1-59,4 0-16,4-1 43,5 2-54,2 0 16,3 2-117,0 0 107,1 0 74,2 1-58,2 0-11,3 0 43,4 0-54,5 1 16,4-1-117,4 0 107,6 0 0,5 0-1,4 0 6,2 0 0,4 1 0,2 1 0,1 1 0,3-1 0,1-1 0,3 1 0,3 0 0,3-1 0,3 1 0,1 1 0,1-1 75,2 0-59,0 0-91,2-1 65,0 0 10,1 1-6,0-2 6,4 2 0,1 0 75,2-1-59,5 1-16,4 0 43,4 0-166,3-1 123,3 0 69,-1-1-58,-1 0-11,-3 0 43,-2 1 170,-3 0-160,-4 0-239,-4 1 180,-2 1 1,-4-1 32,-5-1-113,-2 0 76,-3 0 159,-1 1-122,-2 0-214,0 0 139,1 1 165,-1 0-127,-1-2-22,-1 1 10,-1-2 28,0 1-12,-1-1 6,0 0 0,-2 0 0,0 0 0,-1 0 75,-1 0-59,-1-1 171,-1 1-161,0 0-207,-1 0 133,-2 0 165,-1 0-127,-3 0-97,-2 0 70,-3 0 341,-2 0-288,1-1-155,-1 0 123,1 0-208,-1 1 165,1 0 97,-1-2-28,2 1 246,-1 0-213,-1 0-224,-1 0 175,1 1-74,0 0 91,-1-1 202,-1-1-165,1 1 27,-2 0-43,1-1-368,-2 0 288,1 0 43,0-1-17,1 1 22,1-1 38,1 0 26,1-1-43,2 0-96,1-1 65,1 0 10,2 0-6,2 0 6,1 0 0,2-1 75,1 1-59,0 0 171,1 0-161,1 1-207,2 0 133,0 0-21,2 0 74,-1 0 59,1 2-48,0 0-91,1 0 65,-1 1 10,1 0-6,-1 0 6,0 1 0,-3 0 0,-3-1 0,-1-1 0,-5 1 0,-3 0 0,-4 0 0,-3-1 0,-5 1 0,-2 0 224,-4-1-176,-8 1-234,-10-1 180,-12 0-74,-11-1 91,-8 1-22,-4-1 11,-1 1 0,4 0 0,5 0 0,5 0 0,4 1 0,2 0 0,1 0 0,-2 0 0,0 1 0,2 0 0,2 0 0,6 1 0,7-1 0,9 0 0,9 0 0,9 0 0,9 0 75,9 0-59,9 0-91,7 0 65,7 0 10,6 0-6,3 0 6,1 0 0,1 0 0,0 0 0,0 0 75,1 0-59,1 0-91,3 0 65,4 0 10,4 0-6,7 0 6,5 0 0,4 0 0,0 0 0,-3 0 0,-5-1 0,-6-1 0,-7-1 0,-6 0 0,-6 0 0,-6 0-186,-4 1 164,-5 0-170,-4 2 123,-3-1-112,-2 1 106,-2 0-293,-3 0 309,-2 0-698,-2 0 613,-4 1-1435,-4-1 1270,-3 0-2960,-4 1 2677,-2 1-5701,3 0-975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4902-6D58-4DDF-8CD4-D593E424D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9EE19-423C-4523-B59E-53AB415F4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AC2C6-6DAB-410D-9452-8D9E5A0D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7C27E-B6B6-4FCC-AFE7-9DE589829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9895-6130-4126-9972-A12E7EDA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F489-68FB-41B6-8D62-57C3D99B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FBD8D-C84F-476E-824B-DAEF370BF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B8559-67B3-4F91-AC84-EDE267EDA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55E0-AC93-4C99-80B2-9195D81A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5FC87-AF24-4356-8340-1755C1A4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DD122-2225-43EA-B2FC-393DFBAD7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96D0B-666A-40AC-9EE7-16594C4F3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E5E22-52C9-4195-92F9-A3494D6F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BAFF5-E96D-458E-BFB4-567E4390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39CEA-12FB-44E4-BF3F-580CCB08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0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D737-19AA-4836-BAB6-C9478EF9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E187D-9547-4949-A78A-EB4DE1BC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66D29-9014-4E0C-9D82-8E1543C6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58CB6-D7F3-435C-84D0-E82E1BBD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F0D5A-8FF1-4387-8D3A-0A87C284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94B6-ADBA-4289-A8EB-29749D48B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8285D-5450-4A73-B597-BDC8DEBAC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71F3E-BD48-4CEC-A1E4-8966EDDD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50D75-BF47-423F-A959-FD699793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A5C5C-1CD2-47CA-A475-8AFE0D38C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4EE4-07FA-4450-AD28-F6D58C8F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384FF-13FA-4E74-83DF-2B0B80985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6AB5B-71D7-4BE3-BE86-ECC2B28C2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C1677-1078-4CC9-8D35-238FB88E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B6C8B-3BCD-4B5B-A4B2-2F679897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AC87F-9DF2-43C2-8A72-28BCB754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5858-E3B5-4216-B604-AED3409D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04C22-AC40-4705-B206-1D814ACF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609B0-3845-43EF-A2A2-02F2FAF82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BBE8E-1257-462A-9BC9-18EEE4E00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23368-910B-4569-98C8-6FA2E2E955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B720B-70DE-4BAD-9010-A0C2FE12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D7AA3-22C1-416F-B4E7-B71BC785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7ABD9-02BE-4AC2-B867-30B62CE2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8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BC3C-AA63-4234-BC4B-2AD6BD3FA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9BE74-14C7-4B41-AE3E-BD401974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044BF-7A1C-4659-8FB0-6DCC26D3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BA9CE-89ED-4E15-B6D6-D60AC3BA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06A6B-DA11-49ED-BA60-AA08030F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1CE1E-D5B5-4224-8E78-6C56F4E0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87D7F-38CA-493C-9562-33F05B0D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5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9B83-A64A-4A6F-BB21-407673F4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43D7-E246-4EF3-B1EA-AD3CF0450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D2F68-51BE-4AEA-ACFC-BF4A6D176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4E9DD-2B49-46A1-9623-ED8D51D4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FF91D-1B6D-49AA-A015-55658BE1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C930F-ABA7-436D-A144-C12DAFB2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9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052B-B8DC-4CF8-819E-AE007C3C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C57D98-551E-4545-85D4-D2F005CFA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EE804-F1DB-499A-A422-5070A5C55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82C93-DA11-4D7C-8181-B7868EC8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77BC7-E28A-48E3-8B29-B0049843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5BA53-8CC4-457D-A8FA-C2B5FDFB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D76479-D40D-4AC5-8168-60CD4221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6F215-ADCC-4F7E-9B4C-1D4E99C64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FA5C0-D91D-463B-AC64-AFDD5A271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09FE-6842-4A81-94DB-F9D39B5F0709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E2C03-6C74-4EDB-A869-FC507F0C0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FCC4F-A873-4FA9-A84F-61EB1799B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CAD9-020C-4677-B1D3-DB252F5D9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9.png"/><Relationship Id="rId4" Type="http://schemas.openxmlformats.org/officeDocument/2006/relationships/customXml" Target="../ink/ink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12" Type="http://schemas.openxmlformats.org/officeDocument/2006/relationships/customXml" Target="../ink/ink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089F2B-D346-4904-A7D4-CCDEFF412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2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0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0CF1222D-DE6B-4578-8633-75709BF2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BD4BCE1D-FF24-4CE5-AD2D-F56D8669C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06" y="679271"/>
            <a:ext cx="8249187" cy="54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0CF1222D-DE6B-4578-8633-75709BF2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43B038-6AF9-4F00-B5A0-D167C2118D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6" b="44191"/>
          <a:stretch/>
        </p:blipFill>
        <p:spPr>
          <a:xfrm>
            <a:off x="2782514" y="1580285"/>
            <a:ext cx="6626972" cy="36974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5A18E40-9C55-4FD9-832A-C633BB2AE1C5}"/>
                  </a:ext>
                </a:extLst>
              </p14:cNvPr>
              <p14:cNvContentPartPr/>
              <p14:nvPr/>
            </p14:nvContentPartPr>
            <p14:xfrm>
              <a:off x="5880667" y="1856200"/>
              <a:ext cx="41760" cy="46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5A18E40-9C55-4FD9-832A-C633BB2AE1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2667" y="1838200"/>
                <a:ext cx="774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F32B6C0-A1F4-4445-831B-27C22419D7C8}"/>
                  </a:ext>
                </a:extLst>
              </p14:cNvPr>
              <p14:cNvContentPartPr/>
              <p14:nvPr/>
            </p14:nvContentPartPr>
            <p14:xfrm>
              <a:off x="5219743" y="1814400"/>
              <a:ext cx="8640" cy="59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F32B6C0-A1F4-4445-831B-27C22419D7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2103" y="1796760"/>
                <a:ext cx="442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3F4B04B-4C7E-48EB-850B-8F375B81B71E}"/>
                  </a:ext>
                </a:extLst>
              </p14:cNvPr>
              <p14:cNvContentPartPr/>
              <p14:nvPr/>
            </p14:nvContentPartPr>
            <p14:xfrm>
              <a:off x="3919423" y="1700640"/>
              <a:ext cx="3138120" cy="247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3F4B04B-4C7E-48EB-850B-8F375B81B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6783" y="1637640"/>
                <a:ext cx="3263760" cy="3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61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0CF1222D-DE6B-4578-8633-75709BF2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3391BF-DCEE-4946-B431-CBDDC036A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5" b="51333"/>
          <a:stretch/>
        </p:blipFill>
        <p:spPr>
          <a:xfrm>
            <a:off x="2699960" y="1635120"/>
            <a:ext cx="6792079" cy="34571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474C36-0DD0-4558-BDE4-5900FA59B7DE}"/>
                  </a:ext>
                </a:extLst>
              </p14:cNvPr>
              <p14:cNvContentPartPr/>
              <p14:nvPr/>
            </p14:nvContentPartPr>
            <p14:xfrm>
              <a:off x="5792503" y="2849760"/>
              <a:ext cx="11520" cy="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474C36-0DD0-4558-BDE4-5900FA59B7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4503" y="2832120"/>
                <a:ext cx="471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A0CEBCE-9F97-4158-8CDE-72B3F35C6184}"/>
                  </a:ext>
                </a:extLst>
              </p14:cNvPr>
              <p14:cNvContentPartPr/>
              <p14:nvPr/>
            </p14:nvContentPartPr>
            <p14:xfrm>
              <a:off x="3872623" y="1855440"/>
              <a:ext cx="3752640" cy="3322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A0CEBCE-9F97-4158-8CDE-72B3F35C618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4983" y="1837800"/>
                <a:ext cx="37882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DEFA47D-2D58-4971-9A55-7645F2377637}"/>
                  </a:ext>
                </a:extLst>
              </p14:cNvPr>
              <p14:cNvContentPartPr/>
              <p14:nvPr/>
            </p14:nvContentPartPr>
            <p14:xfrm>
              <a:off x="7890943" y="-757800"/>
              <a:ext cx="15120" cy="14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DEFA47D-2D58-4971-9A55-7645F23776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73303" y="-775800"/>
                <a:ext cx="5076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164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0CF1222D-DE6B-4578-8633-75709BF2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8B44E2-50D2-4EA1-AC52-FCE6D303D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2" b="57134"/>
          <a:stretch/>
        </p:blipFill>
        <p:spPr>
          <a:xfrm>
            <a:off x="2911648" y="2466530"/>
            <a:ext cx="6368704" cy="19249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0A580E-7A64-44F5-B077-1C38E5C640D4}"/>
                  </a:ext>
                </a:extLst>
              </p14:cNvPr>
              <p14:cNvContentPartPr/>
              <p14:nvPr/>
            </p14:nvContentPartPr>
            <p14:xfrm>
              <a:off x="5637667" y="2660080"/>
              <a:ext cx="1534320" cy="71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0A580E-7A64-44F5-B077-1C38E5C640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19667" y="2642440"/>
                <a:ext cx="1569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34FA83-9CC8-4977-8219-EBEEE8014B3C}"/>
                  </a:ext>
                </a:extLst>
              </p14:cNvPr>
              <p14:cNvContentPartPr/>
              <p14:nvPr/>
            </p14:nvContentPartPr>
            <p14:xfrm>
              <a:off x="5537623" y="2619720"/>
              <a:ext cx="1675080" cy="222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34FA83-9CC8-4977-8219-EBEEE8014B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9623" y="2601720"/>
                <a:ext cx="1710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37E78A-9CE6-44BA-B0FE-F17658AB42F2}"/>
                  </a:ext>
                </a:extLst>
              </p14:cNvPr>
              <p14:cNvContentPartPr/>
              <p14:nvPr/>
            </p14:nvContentPartPr>
            <p14:xfrm>
              <a:off x="4076383" y="2607480"/>
              <a:ext cx="3129480" cy="277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37E78A-9CE6-44BA-B0FE-F17658AB42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58743" y="2589840"/>
                <a:ext cx="31651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7A756FA-58A5-4307-A1E8-726A5D3C15E8}"/>
                  </a:ext>
                </a:extLst>
              </p14:cNvPr>
              <p14:cNvContentPartPr/>
              <p14:nvPr/>
            </p14:nvContentPartPr>
            <p14:xfrm>
              <a:off x="4171423" y="2731320"/>
              <a:ext cx="228240" cy="43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7A756FA-58A5-4307-A1E8-726A5D3C15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53423" y="2713320"/>
                <a:ext cx="2638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9F51D8-654B-419A-8D5B-A17C53958746}"/>
                  </a:ext>
                </a:extLst>
              </p14:cNvPr>
              <p14:cNvContentPartPr/>
              <p14:nvPr/>
            </p14:nvContentPartPr>
            <p14:xfrm>
              <a:off x="4040023" y="2593800"/>
              <a:ext cx="3209760" cy="319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9F51D8-654B-419A-8D5B-A17C539587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22023" y="2576160"/>
                <a:ext cx="3245400" cy="3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57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0CF1222D-DE6B-4578-8633-75709BF2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91D233-1FA9-457D-8228-496D81BD8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 b="38858"/>
          <a:stretch/>
        </p:blipFill>
        <p:spPr>
          <a:xfrm>
            <a:off x="3470065" y="617025"/>
            <a:ext cx="5251870" cy="56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0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ridge over a body of water&#10;&#10;Description automatically generated">
            <a:extLst>
              <a:ext uri="{FF2B5EF4-FFF2-40B4-BE49-F238E27FC236}">
                <a16:creationId xmlns:a16="http://schemas.microsoft.com/office/drawing/2014/main" id="{0CF1222D-DE6B-4578-8633-75709BF2B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D4C30E-1FF4-4F05-A5CC-2F5C17E134FB}"/>
              </a:ext>
            </a:extLst>
          </p:cNvPr>
          <p:cNvSpPr/>
          <p:nvPr/>
        </p:nvSpPr>
        <p:spPr>
          <a:xfrm>
            <a:off x="953589" y="685800"/>
            <a:ext cx="4291148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badi" panose="020B0604020104020204" pitchFamily="34" charset="0"/>
              </a:rPr>
              <a:t>Where is the God of Justice?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badi" panose="020B0604020104020204" pitchFamily="34" charset="0"/>
              </a:rPr>
              <a:t>Malachi 2.17 – 3.5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7A09B-CC1F-4DD5-8986-EF6046FAAC35}"/>
              </a:ext>
            </a:extLst>
          </p:cNvPr>
          <p:cNvSpPr/>
          <p:nvPr/>
        </p:nvSpPr>
        <p:spPr>
          <a:xfrm>
            <a:off x="6855823" y="685800"/>
            <a:ext cx="4291148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badi" panose="020B0604020104020204" pitchFamily="34" charset="0"/>
              </a:rPr>
              <a:t>Our judgements are unjust: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badi" panose="020B0604020104020204" pitchFamily="34" charset="0"/>
              </a:rPr>
              <a:t>Matthew 23.23 - 28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C760EC-9DE2-4665-BB2D-6A135689DD12}"/>
              </a:ext>
            </a:extLst>
          </p:cNvPr>
          <p:cNvSpPr/>
          <p:nvPr/>
        </p:nvSpPr>
        <p:spPr>
          <a:xfrm>
            <a:off x="6855823" y="4088675"/>
            <a:ext cx="4291148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badi" panose="020B0604020104020204" pitchFamily="34" charset="0"/>
              </a:rPr>
              <a:t>God is the Just One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badi" panose="020B0604020104020204" pitchFamily="34" charset="0"/>
              </a:rPr>
              <a:t>Romans 12.9 - 21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C842C9-A3E9-4851-9B8F-4AF516A6719F}"/>
              </a:ext>
            </a:extLst>
          </p:cNvPr>
          <p:cNvSpPr/>
          <p:nvPr/>
        </p:nvSpPr>
        <p:spPr>
          <a:xfrm>
            <a:off x="953589" y="4088675"/>
            <a:ext cx="4291148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badi" panose="020B0604020104020204" pitchFamily="34" charset="0"/>
              </a:rPr>
              <a:t>The Ultimate Injustice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badi" panose="020B0604020104020204" pitchFamily="34" charset="0"/>
              </a:rPr>
              <a:t>Luke 23.32 – 49</a:t>
            </a:r>
          </a:p>
        </p:txBody>
      </p:sp>
    </p:spTree>
    <p:extLst>
      <p:ext uri="{BB962C8B-B14F-4D97-AF65-F5344CB8AC3E}">
        <p14:creationId xmlns:p14="http://schemas.microsoft.com/office/powerpoint/2010/main" val="40184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Newman</dc:creator>
  <cp:lastModifiedBy>Alexander Newman</cp:lastModifiedBy>
  <cp:revision>3</cp:revision>
  <dcterms:created xsi:type="dcterms:W3CDTF">2019-10-04T19:32:21Z</dcterms:created>
  <dcterms:modified xsi:type="dcterms:W3CDTF">2019-10-04T19:53:00Z</dcterms:modified>
</cp:coreProperties>
</file>