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4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8E3A-FC2A-43AB-9B6E-3B3B15070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1D4DB-231A-4B69-9C87-C0BD5A009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BB094-EDF2-4E0F-A8CD-945B06EB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9AB13-24DB-43D9-A08A-32687858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3B2C8-1A1B-467F-BA27-126CE669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9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12FE-E358-49A5-B2CC-44B06277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AB71E-0414-4D65-9B99-A5068A38D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5AAC8-61A0-41A6-9128-A202B7A8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618DA-AC3E-43F1-8334-9AFFC845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F2713-078A-4D65-9AAE-F650E38E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3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3FAB8-2F74-44AD-A75C-71C12939A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E1003-D36B-45DA-9F72-392D44A7C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0B442-B461-41A2-8D21-796618EA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D28F-4F20-4B78-8632-67FFAE38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39404-DA1F-4C7B-9A05-A7FC57B0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6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8FAE-B029-4CA8-B439-6598DC21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BB20C-9646-4718-B708-B1D1C3E7D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E265F-666D-4038-9F9F-94F4F08C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9693D-DEE4-45D9-827D-6AA5C7E9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0D875-5874-48C5-B31F-969B7AC6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0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D372-25F3-4C10-8DAD-8D0CAA24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77B8B-427E-48AD-AFD2-76CEF869C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FE62-144F-4305-8DFE-48A0ACE4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9C3A-2013-4363-B8B8-0AEAFEC4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132F9-4952-4D62-9CD5-2AF38095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B902-F648-4005-A865-7AD631B7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F1AD-606D-4100-871F-68A8462A6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7161D-99A5-4741-8690-DE2802494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CE425-397C-44A4-98C8-A7381335F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852B6-157B-4416-813E-79744973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EA6BD-3CE8-4EA5-BF1F-896F5FDA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58626-049A-49BF-9A4B-E4C2F2A0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D696D-0708-410F-AC4F-B79CF9A4D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F86CC-CEC0-4DBE-B8EB-C0D969067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B842F-8F36-44D9-BD67-5F40D1009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33F1F-6190-4FB4-B65F-710AAA345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CDE23-41FF-4F5D-9A09-45808509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D980E-0064-44EE-9BFC-2469D2ED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249A3-A28C-48B7-B01D-6A646C3C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3494-E208-45F3-8F20-3458CB35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979CF-B1BE-4974-87C7-D88E9BB3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152AA-3324-44B5-8524-439B2AAA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65C4A-3354-4EA0-BA60-5CD7FE1D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3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C0200-8A77-44CA-BB29-0E85E2E2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7090E-86BB-4139-BBCF-40534E08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80F04-0F67-4AB3-BF73-93511918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6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2079-6DA0-479D-B87D-72880DBA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A39B-DBB2-4524-B57A-05EC56A3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53E15-9915-471A-A9F5-6FEB3646E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0D8F9-3EB7-4D63-AE61-A8F136EB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29500-9FFF-485C-A3C8-3213CBBB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A331B-0563-4597-94E2-EF1EFF5D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6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8459-99A3-49F7-994D-D0BC6F67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5896F-FE28-4C97-969D-10DE93457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63310-ED26-4B39-A15A-4DFB6C56E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44E11-618B-442E-9A3A-05715051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31229-C739-4C79-ADBD-2761BBC4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9889C-6204-41BC-A07A-1A607DB6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7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07026-1EF5-4457-A1CF-86CFE6DA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48F85-6532-484A-A4CD-CBBE728B6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6EA65-9C1D-4F88-9264-E9BBC4C5B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10DF5-032F-466D-B52D-5537A3656520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FC1D7-8923-43B6-9A0A-14C815195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48E53-6B01-4585-B363-EA81B0ACD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A49F9-0A31-4A6E-B45D-882CB90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089F2B-D346-4904-A7D4-CCDEFF412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2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0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bridge over a body of water&#10;&#10;Description automatically generated">
            <a:extLst>
              <a:ext uri="{FF2B5EF4-FFF2-40B4-BE49-F238E27FC236}">
                <a16:creationId xmlns:a16="http://schemas.microsoft.com/office/drawing/2014/main" id="{0CF1222D-DE6B-4578-8633-75709BF2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EFD974-A20F-43CE-83FA-554F40DBEDF6}"/>
              </a:ext>
            </a:extLst>
          </p:cNvPr>
          <p:cNvSpPr/>
          <p:nvPr/>
        </p:nvSpPr>
        <p:spPr>
          <a:xfrm>
            <a:off x="3906591" y="532572"/>
            <a:ext cx="4378817" cy="1197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badi" panose="020B0604020104020204" pitchFamily="34" charset="0"/>
              </a:rPr>
              <a:t>God’s View of Human Sexuality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C4088-F87D-4BC6-8A54-D5F52694BF74}"/>
              </a:ext>
            </a:extLst>
          </p:cNvPr>
          <p:cNvSpPr/>
          <p:nvPr/>
        </p:nvSpPr>
        <p:spPr>
          <a:xfrm>
            <a:off x="1408029" y="2139303"/>
            <a:ext cx="2498563" cy="398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badi" panose="020B0604020104020204" pitchFamily="34" charset="0"/>
              </a:rPr>
              <a:t>The way God ordained it in the beginning: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badi" panose="020B0604020104020204" pitchFamily="34" charset="0"/>
              </a:rPr>
              <a:t>Genesis 2.15-25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0068A-BF0F-42AD-8695-F7A53F95AD89}"/>
              </a:ext>
            </a:extLst>
          </p:cNvPr>
          <p:cNvSpPr/>
          <p:nvPr/>
        </p:nvSpPr>
        <p:spPr>
          <a:xfrm>
            <a:off x="4846717" y="2079845"/>
            <a:ext cx="2498563" cy="398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badi" panose="020B0604020104020204" pitchFamily="34" charset="0"/>
              </a:rPr>
              <a:t>The way Jesus portrayed marriage: Matthew 19.3-12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602A5-6436-4348-8E08-F54D94F24BDC}"/>
              </a:ext>
            </a:extLst>
          </p:cNvPr>
          <p:cNvSpPr/>
          <p:nvPr/>
        </p:nvSpPr>
        <p:spPr>
          <a:xfrm>
            <a:off x="8285408" y="2139303"/>
            <a:ext cx="2498563" cy="3869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Those who have sinned have found forgiveness in him: 1 Corinthians 6.9-11</a:t>
            </a:r>
          </a:p>
        </p:txBody>
      </p:sp>
    </p:spTree>
    <p:extLst>
      <p:ext uri="{BB962C8B-B14F-4D97-AF65-F5344CB8AC3E}">
        <p14:creationId xmlns:p14="http://schemas.microsoft.com/office/powerpoint/2010/main" val="3074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bridge over a body of water&#10;&#10;Description automatically generated">
            <a:extLst>
              <a:ext uri="{FF2B5EF4-FFF2-40B4-BE49-F238E27FC236}">
                <a16:creationId xmlns:a16="http://schemas.microsoft.com/office/drawing/2014/main" id="{ED0D0443-CE80-4F11-9E4C-D3E82B236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2338B2-43F6-4787-9C2F-9ACA274E20AF}"/>
              </a:ext>
            </a:extLst>
          </p:cNvPr>
          <p:cNvSpPr/>
          <p:nvPr/>
        </p:nvSpPr>
        <p:spPr>
          <a:xfrm>
            <a:off x="637198" y="1321525"/>
            <a:ext cx="2593682" cy="4214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God will openly accept any type of sexual relationship, inside or  outside of marriage because he is love.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B8D72-EF7B-4F96-83C6-016B9AD1B1E7}"/>
              </a:ext>
            </a:extLst>
          </p:cNvPr>
          <p:cNvSpPr/>
          <p:nvPr/>
        </p:nvSpPr>
        <p:spPr>
          <a:xfrm>
            <a:off x="8961120" y="1321525"/>
            <a:ext cx="2593682" cy="421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Homosexuality or other sexual sins are worse than other sins.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5FB3F-36FC-479C-8249-294C25EDA591}"/>
              </a:ext>
            </a:extLst>
          </p:cNvPr>
          <p:cNvSpPr/>
          <p:nvPr/>
        </p:nvSpPr>
        <p:spPr>
          <a:xfrm>
            <a:off x="3906591" y="1321524"/>
            <a:ext cx="4378817" cy="421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badi" panose="020B0604020104020204" pitchFamily="34" charset="0"/>
              </a:rPr>
              <a:t>There is room in the Kingdom for all – we are all called to deny our lusts in order to pursue and glorify God, plus we need to show love in everything we do.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badi" panose="020B0604020104020204" pitchFamily="34" charset="0"/>
              </a:rPr>
              <a:t>John 13.35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badi" panose="020B0604020104020204" pitchFamily="34" charset="0"/>
              </a:rPr>
              <a:t>Matthew 16.24</a:t>
            </a:r>
          </a:p>
        </p:txBody>
      </p:sp>
    </p:spTree>
    <p:extLst>
      <p:ext uri="{BB962C8B-B14F-4D97-AF65-F5344CB8AC3E}">
        <p14:creationId xmlns:p14="http://schemas.microsoft.com/office/powerpoint/2010/main" val="25068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108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Abadi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Newman</dc:creator>
  <cp:lastModifiedBy>Alexander Newman</cp:lastModifiedBy>
  <cp:revision>4</cp:revision>
  <dcterms:created xsi:type="dcterms:W3CDTF">2019-09-29T01:00:28Z</dcterms:created>
  <dcterms:modified xsi:type="dcterms:W3CDTF">2019-09-29T01:27:41Z</dcterms:modified>
</cp:coreProperties>
</file>