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867" r:id="rId2"/>
    <p:sldId id="847" r:id="rId3"/>
    <p:sldId id="848" r:id="rId4"/>
    <p:sldId id="849" r:id="rId5"/>
    <p:sldId id="850" r:id="rId6"/>
    <p:sldId id="851" r:id="rId7"/>
    <p:sldId id="858" r:id="rId8"/>
    <p:sldId id="859" r:id="rId9"/>
    <p:sldId id="852" r:id="rId10"/>
    <p:sldId id="853" r:id="rId11"/>
    <p:sldId id="860" r:id="rId12"/>
    <p:sldId id="854" r:id="rId13"/>
    <p:sldId id="855" r:id="rId14"/>
    <p:sldId id="861" r:id="rId15"/>
    <p:sldId id="862" r:id="rId16"/>
    <p:sldId id="856" r:id="rId17"/>
    <p:sldId id="863" r:id="rId18"/>
    <p:sldId id="857" r:id="rId19"/>
    <p:sldId id="864" r:id="rId20"/>
    <p:sldId id="86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 varScale="1">
        <p:scale>
          <a:sx n="52" d="100"/>
          <a:sy n="52" d="100"/>
        </p:scale>
        <p:origin x="653" y="53"/>
      </p:cViewPr>
      <p:guideLst>
        <p:guide orient="horz" pos="2157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6274" y="1255342"/>
            <a:ext cx="8220118" cy="1394228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400" b="1" spc="-50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READ YOUR BIBLE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5" y="2756355"/>
            <a:ext cx="7479249" cy="701731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spc="-150" dirty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cs typeface="Times New Roman"/>
              </a:rPr>
              <a:t>10 Benefits of Daily Bible Reading</a:t>
            </a:r>
          </a:p>
        </p:txBody>
      </p:sp>
    </p:spTree>
    <p:extLst>
      <p:ext uri="{BB962C8B-B14F-4D97-AF65-F5344CB8AC3E}">
        <p14:creationId xmlns:p14="http://schemas.microsoft.com/office/powerpoint/2010/main" val="146609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6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Joy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14 </a:t>
            </a:r>
            <a:r>
              <a:rPr lang="en-US" sz="4000" dirty="0"/>
              <a:t>In the way of your testimonies 					</a:t>
            </a:r>
            <a:r>
              <a:rPr lang="en-US" sz="4000" b="1" dirty="0">
                <a:solidFill>
                  <a:srgbClr val="FFFF00"/>
                </a:solidFill>
              </a:rPr>
              <a:t>I delight as much as in all riches.</a:t>
            </a:r>
            <a:br>
              <a:rPr lang="en-US" sz="4000" b="1" dirty="0">
                <a:solidFill>
                  <a:srgbClr val="FFFF00"/>
                </a:solidFill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8395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6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Joy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15 </a:t>
            </a:r>
            <a:r>
              <a:rPr lang="en-US" sz="4000" dirty="0"/>
              <a:t>I will </a:t>
            </a:r>
            <a:r>
              <a:rPr lang="en-US" sz="4000" b="1" dirty="0">
                <a:solidFill>
                  <a:srgbClr val="FFFF00"/>
                </a:solidFill>
              </a:rPr>
              <a:t>meditate</a:t>
            </a:r>
            <a:r>
              <a:rPr lang="en-US" sz="4000" dirty="0"/>
              <a:t> on your precepts</a:t>
            </a:r>
            <a:br>
              <a:rPr lang="en-US" sz="4000" dirty="0"/>
            </a:br>
            <a:r>
              <a:rPr lang="en-US" sz="4000" dirty="0"/>
              <a:t>    and </a:t>
            </a:r>
            <a:r>
              <a:rPr lang="en-US" sz="4000" b="1" dirty="0">
                <a:solidFill>
                  <a:srgbClr val="FFFF00"/>
                </a:solidFill>
              </a:rPr>
              <a:t>fix my eyes </a:t>
            </a:r>
            <a:r>
              <a:rPr lang="en-US" sz="4000" dirty="0"/>
              <a:t>on your ways.</a:t>
            </a:r>
            <a:br>
              <a:rPr lang="en-US" sz="4000" dirty="0"/>
            </a:br>
            <a:r>
              <a:rPr lang="en-US" sz="4000" b="1" baseline="30000" dirty="0"/>
              <a:t>16 </a:t>
            </a:r>
            <a:r>
              <a:rPr lang="en-US" sz="4000" dirty="0"/>
              <a:t>I will </a:t>
            </a:r>
            <a:r>
              <a:rPr lang="en-US" sz="4000" b="1" dirty="0">
                <a:solidFill>
                  <a:srgbClr val="FFFF00"/>
                </a:solidFill>
              </a:rPr>
              <a:t>delight</a:t>
            </a:r>
            <a:r>
              <a:rPr lang="en-US" sz="4000" dirty="0"/>
              <a:t> in your statutes;</a:t>
            </a:r>
            <a:br>
              <a:rPr lang="en-US" sz="4000" dirty="0"/>
            </a:br>
            <a:r>
              <a:rPr lang="en-US" sz="4000" dirty="0"/>
              <a:t>    I will not forget your word.</a:t>
            </a:r>
          </a:p>
        </p:txBody>
      </p:sp>
    </p:spTree>
    <p:extLst>
      <p:ext uri="{BB962C8B-B14F-4D97-AF65-F5344CB8AC3E}">
        <p14:creationId xmlns:p14="http://schemas.microsoft.com/office/powerpoint/2010/main" val="334110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7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17 </a:t>
            </a:r>
            <a:r>
              <a:rPr lang="en-US" sz="4000" dirty="0"/>
              <a:t>Deal bountifully with your servant,</a:t>
            </a:r>
            <a:br>
              <a:rPr lang="en-US" sz="4000" dirty="0"/>
            </a:br>
            <a:r>
              <a:rPr lang="en-US" sz="4000" dirty="0"/>
              <a:t>    that I may live and keep your word.</a:t>
            </a:r>
            <a:br>
              <a:rPr lang="en-US" sz="4000" dirty="0"/>
            </a:br>
            <a:r>
              <a:rPr lang="en-US" sz="4000" b="1" baseline="30000" dirty="0"/>
              <a:t>18 </a:t>
            </a:r>
            <a:r>
              <a:rPr lang="en-US" sz="4000" b="1" dirty="0">
                <a:solidFill>
                  <a:srgbClr val="FFFF00"/>
                </a:solidFill>
              </a:rPr>
              <a:t>Open my eyes</a:t>
            </a:r>
            <a:r>
              <a:rPr lang="en-US" sz="4000" dirty="0"/>
              <a:t>, that I may behold</a:t>
            </a:r>
            <a:br>
              <a:rPr lang="en-US" sz="4000" dirty="0"/>
            </a:br>
            <a:r>
              <a:rPr lang="en-US" sz="4000" dirty="0"/>
              <a:t>    </a:t>
            </a:r>
            <a:r>
              <a:rPr lang="en-US" sz="4000" b="1" dirty="0">
                <a:solidFill>
                  <a:srgbClr val="FFFF00"/>
                </a:solidFill>
              </a:rPr>
              <a:t>wondrous things </a:t>
            </a:r>
            <a:r>
              <a:rPr lang="en-US" sz="4000" dirty="0"/>
              <a:t>out of your law.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7724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8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Perspective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19 </a:t>
            </a:r>
            <a:r>
              <a:rPr lang="en-US" sz="4000" dirty="0"/>
              <a:t>I am a </a:t>
            </a:r>
            <a:r>
              <a:rPr lang="en-US" sz="4000" b="1" dirty="0">
                <a:solidFill>
                  <a:srgbClr val="FFFF00"/>
                </a:solidFill>
              </a:rPr>
              <a:t>sojourner on the earth</a:t>
            </a:r>
            <a:r>
              <a:rPr lang="en-US" sz="4000" dirty="0"/>
              <a:t>;</a:t>
            </a:r>
            <a:br>
              <a:rPr lang="en-US" sz="4000" dirty="0"/>
            </a:br>
            <a:r>
              <a:rPr lang="en-US" sz="4000" dirty="0"/>
              <a:t>    hide not your commandments from 		me!</a:t>
            </a:r>
            <a:br>
              <a:rPr lang="en-US" sz="4000" dirty="0"/>
            </a:br>
            <a:r>
              <a:rPr lang="en-US" sz="4000" b="1" baseline="30000" dirty="0"/>
              <a:t>20 </a:t>
            </a:r>
            <a:r>
              <a:rPr lang="en-US" sz="4000" b="1" dirty="0">
                <a:solidFill>
                  <a:srgbClr val="FFFF00"/>
                </a:solidFill>
              </a:rPr>
              <a:t>My soul is consumed with longing</a:t>
            </a:r>
            <a:br>
              <a:rPr lang="en-US" sz="4000" dirty="0"/>
            </a:br>
            <a:r>
              <a:rPr lang="en-US" sz="4000" dirty="0"/>
              <a:t>    for your rules at all times.</a:t>
            </a:r>
          </a:p>
        </p:txBody>
      </p:sp>
    </p:spTree>
    <p:extLst>
      <p:ext uri="{BB962C8B-B14F-4D97-AF65-F5344CB8AC3E}">
        <p14:creationId xmlns:p14="http://schemas.microsoft.com/office/powerpoint/2010/main" val="2161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8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Perspective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baseline="30000" dirty="0"/>
              <a:t>21 </a:t>
            </a:r>
            <a:r>
              <a:rPr lang="en-US" sz="3600" dirty="0"/>
              <a:t>You rebuke the insolent, accursed ones,</a:t>
            </a:r>
            <a:br>
              <a:rPr lang="en-US" sz="3600" dirty="0"/>
            </a:br>
            <a:r>
              <a:rPr lang="en-US" sz="3600" dirty="0"/>
              <a:t>    who wander from your commandments.</a:t>
            </a:r>
            <a:br>
              <a:rPr lang="en-US" sz="3600" dirty="0"/>
            </a:br>
            <a:r>
              <a:rPr lang="en-US" sz="3600" b="1" baseline="30000" dirty="0"/>
              <a:t>22 </a:t>
            </a:r>
            <a:r>
              <a:rPr lang="en-US" sz="3600" dirty="0"/>
              <a:t>Take away from me scorn and contempt,</a:t>
            </a:r>
            <a:br>
              <a:rPr lang="en-US" sz="3600" dirty="0"/>
            </a:br>
            <a:r>
              <a:rPr lang="en-US" sz="3600" dirty="0"/>
              <a:t>    for I have kept your testimonies.</a:t>
            </a:r>
            <a:br>
              <a:rPr lang="en-US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7258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8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Perspective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23 </a:t>
            </a:r>
            <a:r>
              <a:rPr lang="en-US" sz="4000" dirty="0"/>
              <a:t>Even though princes sit plotting 			    against me,</a:t>
            </a:r>
            <a:br>
              <a:rPr lang="en-US" sz="4000" dirty="0"/>
            </a:br>
            <a:r>
              <a:rPr lang="en-US" sz="4000" dirty="0"/>
              <a:t>    your servant will </a:t>
            </a:r>
            <a:r>
              <a:rPr lang="en-US" sz="4000" b="1" dirty="0">
                <a:solidFill>
                  <a:srgbClr val="FFFF00"/>
                </a:solidFill>
              </a:rPr>
              <a:t>meditate</a:t>
            </a:r>
            <a:r>
              <a:rPr lang="en-US" sz="4000" dirty="0"/>
              <a:t> on your 				 	    statutes.</a:t>
            </a:r>
            <a:br>
              <a:rPr lang="en-US" sz="4000" dirty="0"/>
            </a:br>
            <a:r>
              <a:rPr lang="en-US" sz="4000" b="1" baseline="30000" dirty="0"/>
              <a:t>24 </a:t>
            </a:r>
            <a:r>
              <a:rPr lang="en-US" sz="4000" dirty="0"/>
              <a:t>Your testimonies are my delight;</a:t>
            </a:r>
            <a:br>
              <a:rPr lang="en-US" sz="4000" dirty="0"/>
            </a:br>
            <a:r>
              <a:rPr lang="en-US" sz="4000" dirty="0"/>
              <a:t>    they are my </a:t>
            </a:r>
            <a:r>
              <a:rPr lang="en-US" sz="4000" b="1" dirty="0">
                <a:solidFill>
                  <a:srgbClr val="FFFF00"/>
                </a:solidFill>
              </a:rPr>
              <a:t>counselors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915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9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Peace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25 </a:t>
            </a:r>
            <a:r>
              <a:rPr lang="en-US" sz="4000" dirty="0"/>
              <a:t>My soul clings to the dust;</a:t>
            </a:r>
            <a:br>
              <a:rPr lang="en-US" sz="4000" dirty="0"/>
            </a:br>
            <a:r>
              <a:rPr lang="en-US" sz="4000" dirty="0"/>
              <a:t>    </a:t>
            </a:r>
            <a:r>
              <a:rPr lang="en-US" sz="4000" b="1" dirty="0">
                <a:solidFill>
                  <a:srgbClr val="FFFF00"/>
                </a:solidFill>
              </a:rPr>
              <a:t>give me life</a:t>
            </a:r>
            <a:r>
              <a:rPr lang="en-US" sz="4000" dirty="0"/>
              <a:t> according to your word!</a:t>
            </a:r>
            <a:br>
              <a:rPr lang="en-US" sz="4000" dirty="0"/>
            </a:br>
            <a:r>
              <a:rPr lang="en-US" sz="4000" b="1" baseline="30000" dirty="0"/>
              <a:t>26 </a:t>
            </a:r>
            <a:r>
              <a:rPr lang="en-US" sz="4000" dirty="0"/>
              <a:t>When I told of my ways, you 	 		 	 		answered me;</a:t>
            </a:r>
            <a:br>
              <a:rPr lang="en-US" sz="4000" dirty="0"/>
            </a:br>
            <a:r>
              <a:rPr lang="en-US" sz="4000" dirty="0"/>
              <a:t>    teach me your statutes!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7856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9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Peace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4185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baseline="30000" dirty="0"/>
              <a:t>27 </a:t>
            </a:r>
            <a:r>
              <a:rPr lang="en-US" sz="3800" dirty="0"/>
              <a:t>Make me understand the way of 		 		your precepts,</a:t>
            </a:r>
            <a:br>
              <a:rPr lang="en-US" sz="3800" dirty="0"/>
            </a:br>
            <a:r>
              <a:rPr lang="en-US" sz="3800" dirty="0"/>
              <a:t>    and I will meditate on your wondrous 		works.</a:t>
            </a:r>
            <a:br>
              <a:rPr lang="en-US" sz="3800" dirty="0"/>
            </a:br>
            <a:r>
              <a:rPr lang="en-US" sz="3800" b="1" baseline="30000" dirty="0"/>
              <a:t>28 </a:t>
            </a:r>
            <a:r>
              <a:rPr lang="en-US" sz="3800" dirty="0"/>
              <a:t>My soul melts away for sorrow;</a:t>
            </a:r>
            <a:br>
              <a:rPr lang="en-US" sz="3800" dirty="0"/>
            </a:br>
            <a:r>
              <a:rPr lang="en-US" sz="3800" dirty="0"/>
              <a:t>    </a:t>
            </a:r>
            <a:r>
              <a:rPr lang="en-US" sz="3800" b="1" dirty="0">
                <a:solidFill>
                  <a:srgbClr val="FFFF00"/>
                </a:solidFill>
              </a:rPr>
              <a:t>strengthen me </a:t>
            </a:r>
            <a:r>
              <a:rPr lang="en-US" sz="3800" dirty="0"/>
              <a:t>according to your 	 			word!</a:t>
            </a:r>
          </a:p>
        </p:txBody>
      </p:sp>
    </p:spTree>
    <p:extLst>
      <p:ext uri="{BB962C8B-B14F-4D97-AF65-F5344CB8AC3E}">
        <p14:creationId xmlns:p14="http://schemas.microsoft.com/office/powerpoint/2010/main" val="155507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10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 Endurance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baseline="30000" dirty="0"/>
              <a:t>29 </a:t>
            </a:r>
            <a:r>
              <a:rPr lang="en-US" sz="3800" dirty="0"/>
              <a:t>Put false ways far from me</a:t>
            </a:r>
            <a:br>
              <a:rPr lang="en-US" sz="3800" dirty="0"/>
            </a:br>
            <a:r>
              <a:rPr lang="en-US" sz="3800" dirty="0"/>
              <a:t>    and graciously teach me your law!</a:t>
            </a:r>
            <a:br>
              <a:rPr lang="en-US" sz="3800" dirty="0"/>
            </a:br>
            <a:r>
              <a:rPr lang="en-US" sz="3800" b="1" baseline="30000" dirty="0"/>
              <a:t>30 </a:t>
            </a:r>
            <a:r>
              <a:rPr lang="en-US" sz="3800" dirty="0"/>
              <a:t>I have chosen </a:t>
            </a:r>
            <a:r>
              <a:rPr lang="en-US" sz="3800" b="1" dirty="0">
                <a:solidFill>
                  <a:srgbClr val="FFFF00"/>
                </a:solidFill>
              </a:rPr>
              <a:t>the</a:t>
            </a:r>
            <a:r>
              <a:rPr lang="en-US" sz="3800" dirty="0"/>
              <a:t> </a:t>
            </a:r>
            <a:r>
              <a:rPr lang="en-US" sz="3800" b="1" dirty="0">
                <a:solidFill>
                  <a:srgbClr val="FFFF00"/>
                </a:solidFill>
              </a:rPr>
              <a:t>way of faithfulness</a:t>
            </a:r>
            <a:r>
              <a:rPr lang="en-US" sz="3800" dirty="0"/>
              <a:t>;</a:t>
            </a:r>
            <a:br>
              <a:rPr lang="en-US" sz="3800" dirty="0"/>
            </a:br>
            <a:r>
              <a:rPr lang="en-US" sz="3800" dirty="0"/>
              <a:t>    I set your rules before me.</a:t>
            </a:r>
          </a:p>
        </p:txBody>
      </p:sp>
    </p:spTree>
    <p:extLst>
      <p:ext uri="{BB962C8B-B14F-4D97-AF65-F5344CB8AC3E}">
        <p14:creationId xmlns:p14="http://schemas.microsoft.com/office/powerpoint/2010/main" val="18541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10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 Endurance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220711"/>
            <a:ext cx="836122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baseline="30000" dirty="0"/>
              <a:t>31 </a:t>
            </a:r>
            <a:r>
              <a:rPr lang="en-US" sz="3800" dirty="0"/>
              <a:t>I cling to your testimonies, O Lord;</a:t>
            </a:r>
            <a:br>
              <a:rPr lang="en-US" sz="3800" dirty="0"/>
            </a:br>
            <a:r>
              <a:rPr lang="en-US" sz="3800" dirty="0"/>
              <a:t>    let me not be put to shame!</a:t>
            </a:r>
            <a:br>
              <a:rPr lang="en-US" sz="3800" dirty="0"/>
            </a:br>
            <a:r>
              <a:rPr lang="en-US" sz="3800" b="1" baseline="30000" dirty="0"/>
              <a:t>32 </a:t>
            </a:r>
            <a:r>
              <a:rPr lang="en-US" sz="3800" b="1" dirty="0">
                <a:solidFill>
                  <a:srgbClr val="FFFF00"/>
                </a:solidFill>
              </a:rPr>
              <a:t>I will run </a:t>
            </a:r>
            <a:r>
              <a:rPr lang="en-US" sz="3800" dirty="0"/>
              <a:t>in the way of your 							commandments</a:t>
            </a:r>
            <a:br>
              <a:rPr lang="en-US" sz="3800" dirty="0"/>
            </a:br>
            <a:r>
              <a:rPr lang="en-US" sz="3800" dirty="0"/>
              <a:t>    when you </a:t>
            </a:r>
            <a:r>
              <a:rPr lang="en-US" sz="3800" b="1" dirty="0">
                <a:solidFill>
                  <a:srgbClr val="FFFF00"/>
                </a:solidFill>
              </a:rPr>
              <a:t>enlarge my heart</a:t>
            </a:r>
            <a:r>
              <a:rPr lang="en-US" sz="3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414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6175" indent="-1146175">
              <a:lnSpc>
                <a:spcPct val="110000"/>
              </a:lnSpc>
              <a:buAutoNum type="arabicPeriod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 Desire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1 </a:t>
            </a:r>
            <a:r>
              <a:rPr lang="en-US" sz="4000" dirty="0"/>
              <a:t>Blessed are those whose way is 	 	 		     blameless,</a:t>
            </a:r>
            <a:br>
              <a:rPr lang="en-US" sz="4000" dirty="0"/>
            </a:br>
            <a:r>
              <a:rPr lang="en-US" sz="4000" dirty="0"/>
              <a:t>    who walk in the law of the Lord!</a:t>
            </a:r>
            <a:br>
              <a:rPr lang="en-US" sz="4000" dirty="0"/>
            </a:br>
            <a:r>
              <a:rPr lang="en-US" sz="4000" b="1" baseline="30000" dirty="0"/>
              <a:t>2 </a:t>
            </a:r>
            <a:r>
              <a:rPr lang="en-US" sz="4000" dirty="0"/>
              <a:t>Blessed are those who keep his testimonies,</a:t>
            </a:r>
            <a:br>
              <a:rPr lang="en-US" sz="4000" dirty="0"/>
            </a:br>
            <a:r>
              <a:rPr lang="en-US" sz="4000" dirty="0"/>
              <a:t>    who </a:t>
            </a:r>
            <a:r>
              <a:rPr lang="en-US" sz="4000" b="1" dirty="0">
                <a:solidFill>
                  <a:srgbClr val="FFFF00"/>
                </a:solidFill>
              </a:rPr>
              <a:t>seek him with their whole 		 		 heart</a:t>
            </a:r>
            <a:r>
              <a:rPr lang="en-US" sz="40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1742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86837" y="923616"/>
            <a:ext cx="5433038" cy="4982133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pPr marL="514350" indent="-407988">
              <a:lnSpc>
                <a:spcPct val="110000"/>
              </a:lnSpc>
              <a:buFont typeface="Arial"/>
              <a:buChar char="•"/>
            </a:pPr>
            <a:r>
              <a:rPr lang="en-US" sz="4000" b="1" dirty="0"/>
              <a:t>Pick a time.</a:t>
            </a:r>
          </a:p>
          <a:p>
            <a:pPr marL="514350" indent="-407988">
              <a:lnSpc>
                <a:spcPct val="110000"/>
              </a:lnSpc>
              <a:buFont typeface="Arial"/>
              <a:buChar char="•"/>
            </a:pPr>
            <a:r>
              <a:rPr lang="en-US" sz="4000" b="1" dirty="0"/>
              <a:t>Make a plan.</a:t>
            </a:r>
          </a:p>
          <a:p>
            <a:pPr marL="514350" indent="-407988">
              <a:lnSpc>
                <a:spcPct val="110000"/>
              </a:lnSpc>
              <a:buFont typeface="Arial"/>
              <a:buChar char="•"/>
            </a:pPr>
            <a:r>
              <a:rPr lang="en-US" sz="4000" b="1" dirty="0"/>
              <a:t>Avoid distractions.</a:t>
            </a:r>
          </a:p>
          <a:p>
            <a:pPr marL="514350" indent="-407988">
              <a:lnSpc>
                <a:spcPct val="110000"/>
              </a:lnSpc>
              <a:buFont typeface="Arial"/>
              <a:buChar char="•"/>
            </a:pPr>
            <a:r>
              <a:rPr lang="en-US" sz="4000" b="1" dirty="0"/>
              <a:t>Journal.</a:t>
            </a:r>
          </a:p>
          <a:p>
            <a:pPr marL="514350" indent="-407988">
              <a:lnSpc>
                <a:spcPct val="110000"/>
              </a:lnSpc>
              <a:buFont typeface="Arial"/>
              <a:buChar char="•"/>
            </a:pPr>
            <a:r>
              <a:rPr lang="en-US" sz="4000" b="1" dirty="0"/>
              <a:t>Join a group.</a:t>
            </a:r>
          </a:p>
          <a:p>
            <a:pPr marL="514350" indent="-407988">
              <a:lnSpc>
                <a:spcPct val="110000"/>
              </a:lnSpc>
              <a:buFont typeface="Arial"/>
              <a:buChar char="•"/>
            </a:pPr>
            <a:r>
              <a:rPr lang="en-US" sz="4000" b="1" dirty="0"/>
              <a:t>Share what you learn.</a:t>
            </a:r>
          </a:p>
          <a:p>
            <a:pPr marL="514350" indent="-407988">
              <a:lnSpc>
                <a:spcPct val="110000"/>
              </a:lnSpc>
              <a:buFont typeface="Arial"/>
              <a:buChar char="•"/>
            </a:pPr>
            <a:r>
              <a:rPr lang="en-US" sz="4000" b="1" dirty="0"/>
              <a:t>Apply to your life.</a:t>
            </a:r>
          </a:p>
          <a:p>
            <a:pPr marL="514350" indent="-514350">
              <a:lnSpc>
                <a:spcPct val="110000"/>
              </a:lnSpc>
              <a:buFont typeface="Arial"/>
              <a:buChar char="•"/>
            </a:pPr>
            <a:endParaRPr lang="en-US" sz="900" b="1" dirty="0"/>
          </a:p>
        </p:txBody>
      </p:sp>
    </p:spTree>
    <p:extLst>
      <p:ext uri="{BB962C8B-B14F-4D97-AF65-F5344CB8AC3E}">
        <p14:creationId xmlns:p14="http://schemas.microsoft.com/office/powerpoint/2010/main" val="399004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6175" indent="-1146175">
              <a:lnSpc>
                <a:spcPct val="110000"/>
              </a:lnSpc>
              <a:buAutoNum type="arabicPeriod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 Desire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3 </a:t>
            </a:r>
            <a:r>
              <a:rPr lang="en-US" sz="4000" dirty="0"/>
              <a:t>who also do no wrong,</a:t>
            </a:r>
            <a:br>
              <a:rPr lang="en-US" sz="4000" dirty="0"/>
            </a:br>
            <a:r>
              <a:rPr lang="en-US" sz="4000" dirty="0"/>
              <a:t>    but walk in his ways!</a:t>
            </a:r>
            <a:br>
              <a:rPr lang="en-US" sz="4000" dirty="0"/>
            </a:br>
            <a:r>
              <a:rPr lang="en-US" sz="4000" b="1" baseline="30000" dirty="0"/>
              <a:t>4 </a:t>
            </a:r>
            <a:r>
              <a:rPr lang="en-US" sz="4000" dirty="0"/>
              <a:t>You have commanded your precepts</a:t>
            </a:r>
            <a:br>
              <a:rPr lang="en-US" sz="4000" dirty="0"/>
            </a:br>
            <a:r>
              <a:rPr lang="en-US" sz="4000" dirty="0"/>
              <a:t>    to be </a:t>
            </a:r>
            <a:r>
              <a:rPr lang="en-US" sz="4000" b="1" dirty="0">
                <a:solidFill>
                  <a:srgbClr val="FFFF00"/>
                </a:solidFill>
              </a:rPr>
              <a:t>kept diligently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79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2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Strength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5 </a:t>
            </a:r>
            <a:r>
              <a:rPr lang="en-US" sz="4000" dirty="0"/>
              <a:t>Oh that my </a:t>
            </a:r>
            <a:r>
              <a:rPr lang="en-US" sz="4000" b="1" dirty="0">
                <a:solidFill>
                  <a:srgbClr val="FFFF00"/>
                </a:solidFill>
              </a:rPr>
              <a:t>ways may be steadfast</a:t>
            </a:r>
            <a:br>
              <a:rPr lang="en-US" sz="4000" dirty="0"/>
            </a:br>
            <a:r>
              <a:rPr lang="en-US" sz="4000" dirty="0"/>
              <a:t>    in keeping your statutes!</a:t>
            </a:r>
          </a:p>
        </p:txBody>
      </p:sp>
    </p:spTree>
    <p:extLst>
      <p:ext uri="{BB962C8B-B14F-4D97-AF65-F5344CB8AC3E}">
        <p14:creationId xmlns:p14="http://schemas.microsoft.com/office/powerpoint/2010/main" val="283390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3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Focus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6 </a:t>
            </a:r>
            <a:r>
              <a:rPr lang="en-US" sz="4000" dirty="0"/>
              <a:t>Then I shall not be put to shame,</a:t>
            </a:r>
            <a:br>
              <a:rPr lang="en-US" sz="4000" dirty="0"/>
            </a:br>
            <a:r>
              <a:rPr lang="en-US" sz="4000" dirty="0"/>
              <a:t>    having </a:t>
            </a:r>
            <a:r>
              <a:rPr lang="en-US" sz="4000" b="1" dirty="0">
                <a:solidFill>
                  <a:srgbClr val="FFFF00"/>
                </a:solidFill>
              </a:rPr>
              <a:t>my eyes fixed</a:t>
            </a:r>
            <a:r>
              <a:rPr lang="en-US" sz="4000" dirty="0"/>
              <a:t> on all your 		  		commandments.</a:t>
            </a:r>
          </a:p>
        </p:txBody>
      </p:sp>
    </p:spTree>
    <p:extLst>
      <p:ext uri="{BB962C8B-B14F-4D97-AF65-F5344CB8AC3E}">
        <p14:creationId xmlns:p14="http://schemas.microsoft.com/office/powerpoint/2010/main" val="307506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4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Purity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9 </a:t>
            </a:r>
            <a:r>
              <a:rPr lang="en-US" sz="4000" dirty="0"/>
              <a:t>How can a young man keep his way 			pure?</a:t>
            </a:r>
            <a:br>
              <a:rPr lang="en-US" sz="4000" dirty="0"/>
            </a:br>
            <a:r>
              <a:rPr lang="en-US" sz="4000" dirty="0"/>
              <a:t>    </a:t>
            </a:r>
            <a:r>
              <a:rPr lang="en-US" sz="4000" b="1" dirty="0">
                <a:solidFill>
                  <a:srgbClr val="FFFF00"/>
                </a:solidFill>
              </a:rPr>
              <a:t>By guarding it according to your 		 		word.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627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4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Purity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10 </a:t>
            </a:r>
            <a:r>
              <a:rPr lang="en-US" sz="4000" dirty="0"/>
              <a:t>With my whole heart I seek you;</a:t>
            </a:r>
            <a:br>
              <a:rPr lang="en-US" sz="4000" dirty="0"/>
            </a:br>
            <a:r>
              <a:rPr lang="en-US" sz="4000" dirty="0"/>
              <a:t>    </a:t>
            </a:r>
            <a:r>
              <a:rPr lang="en-US" sz="4000" b="1" dirty="0">
                <a:solidFill>
                  <a:srgbClr val="FFFF00"/>
                </a:solidFill>
              </a:rPr>
              <a:t>let me not wander </a:t>
            </a:r>
            <a:r>
              <a:rPr lang="en-US" sz="4000" dirty="0"/>
              <a:t>from your 					commandments!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6265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4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Purity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11 </a:t>
            </a:r>
            <a:r>
              <a:rPr lang="en-US" sz="4000" dirty="0"/>
              <a:t>I have </a:t>
            </a:r>
            <a:r>
              <a:rPr lang="en-US" sz="4000" b="1" dirty="0">
                <a:solidFill>
                  <a:srgbClr val="FFFF00"/>
                </a:solidFill>
              </a:rPr>
              <a:t>stored up your word in my 			heart</a:t>
            </a:r>
            <a:r>
              <a:rPr lang="en-US" sz="4000" dirty="0"/>
              <a:t>,</a:t>
            </a:r>
            <a:br>
              <a:rPr lang="en-US" sz="4000" dirty="0"/>
            </a:br>
            <a:r>
              <a:rPr lang="en-US" sz="4000" dirty="0"/>
              <a:t>    that I might not sin against you.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119954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68300"/>
            <a:ext cx="9144000" cy="60973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707" y="546876"/>
            <a:ext cx="7909213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lnSpc>
                <a:spcPct val="110000"/>
              </a:lnSpc>
              <a:buFont typeface="+mj-lt"/>
              <a:buAutoNum type="arabicPeriod" startAt="5"/>
            </a:pPr>
            <a:r>
              <a:rPr lang="en-US" sz="7800" b="1" spc="-15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/>
              </a:rPr>
              <a:t>Knowledge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6707" y="2009019"/>
            <a:ext cx="83612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baseline="30000" dirty="0"/>
              <a:t>12 </a:t>
            </a:r>
            <a:r>
              <a:rPr lang="en-US" sz="4000" dirty="0"/>
              <a:t>Blessed are you, O Lord;</a:t>
            </a:r>
            <a:br>
              <a:rPr lang="en-US" sz="4000" dirty="0"/>
            </a:br>
            <a:r>
              <a:rPr lang="en-US" sz="4000" dirty="0"/>
              <a:t>    </a:t>
            </a:r>
            <a:r>
              <a:rPr lang="en-US" sz="4000" b="1" dirty="0">
                <a:solidFill>
                  <a:srgbClr val="FFFF00"/>
                </a:solidFill>
              </a:rPr>
              <a:t>teach me your statutes</a:t>
            </a:r>
            <a:r>
              <a:rPr lang="en-US" sz="4000" dirty="0"/>
              <a:t>!</a:t>
            </a:r>
          </a:p>
          <a:p>
            <a:r>
              <a:rPr lang="en-US" sz="4000" b="1" baseline="30000" dirty="0"/>
              <a:t>13 </a:t>
            </a:r>
            <a:r>
              <a:rPr lang="en-US" sz="4000" dirty="0"/>
              <a:t>With my lips I declare</a:t>
            </a:r>
            <a:br>
              <a:rPr lang="en-US" sz="4000" dirty="0"/>
            </a:br>
            <a:r>
              <a:rPr lang="en-US" sz="4000" dirty="0"/>
              <a:t>    all the rules of your mouth.</a:t>
            </a:r>
          </a:p>
        </p:txBody>
      </p:sp>
    </p:spTree>
    <p:extLst>
      <p:ext uri="{BB962C8B-B14F-4D97-AF65-F5344CB8AC3E}">
        <p14:creationId xmlns:p14="http://schemas.microsoft.com/office/powerpoint/2010/main" val="15248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38038</TotalTime>
  <Words>767</Words>
  <Application>Microsoft Office PowerPoint</Application>
  <PresentationFormat>On-screen Show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Northwood1</cp:lastModifiedBy>
  <cp:revision>356</cp:revision>
  <dcterms:created xsi:type="dcterms:W3CDTF">2015-10-29T03:17:02Z</dcterms:created>
  <dcterms:modified xsi:type="dcterms:W3CDTF">2019-12-15T14:47:44Z</dcterms:modified>
</cp:coreProperties>
</file>