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8C72-1C11-4DA0-8784-94BCAEF7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51D06-2290-40A2-AAD6-324C6F5BC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9945E-72D5-4B60-860F-0E464008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CF84-A03B-49F7-B260-6B751719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1990E-A6F4-4B93-B49A-20B4C776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325-CE3D-487E-A0E2-8A045671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9A845-1DA0-4B32-BB74-B178D35D5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08D6E-5AAA-4E70-BA8C-FA87C920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F8DA8-FF00-45DB-83CD-47A357A9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77D3-43CE-46B7-B748-9544BCE5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9E83A-404E-44FF-9D1F-CDCEBDE6C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58EA9-22F1-402B-94CC-B3CB21E9F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21D0-44FD-41EC-9208-405E0738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C2C7E-8B78-4925-AF05-7F9DA665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9F8F-DC3B-4A32-92A5-B150F381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D562-76F1-48D6-BB5C-A9A1957C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621F-44F6-4751-853F-5704C458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3DB37-9835-4596-8F46-B9A57C7D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1AC75-E16B-467A-93ED-D4F10903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10321-73CA-4F5C-BFC7-6B47D1B7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D8B7-72E3-4350-ACAE-CF6B37F1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8F66-A914-43FE-9867-F464BEDBA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BE645-CF8A-49B1-BB78-C88C06E1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1398-4753-4DB5-B248-55ED014C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851FE-773F-42F9-A926-FA54870A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A764-2B3A-43D6-8AE8-36D174B1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FB9A-71D5-42DE-BB1B-693864259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09E8B-B92F-40E9-AD90-87BFC660F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5B1A4-3A49-462B-98FF-686F7AF5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1AF45-7D1B-427E-8237-206833AE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6C76A-EFDB-48F5-BFD1-7DC5AD4A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8A01-B1BE-4B1B-B9EE-725D4151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90ABF-17DA-49F6-A53E-170CB5F65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C3D03-E75D-4888-89D4-6DF4A3444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BDD3-9F3F-4F1C-B092-CC1537BC9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747F6-97EF-4B8C-AF84-2228C9E66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D2A6B-367A-4583-B8F2-130FF7D4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C2D14-8838-488F-B02E-2785B1FD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FA8DA-402D-49FA-8130-1B506D37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828D-AD2A-4162-8C5A-54DEE28D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4965F-3D70-4741-A232-9373F01E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0FC59-3C39-487A-8724-ED0CAEE7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6BE53-2EA4-4A31-A9A0-A03F513F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2A37D-2E2B-4F6F-A660-6E60AEB5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A4D60-6C2A-4072-BF21-30C4392D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EE5A9-88F9-4F7D-A9FB-907627D9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2F4C-5C44-4DA2-BC79-EA6BB9DC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FEDA-5D33-49E4-9B64-E2874020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CF89A-5776-4B6F-ACBF-8EE3EF659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1F230-685B-4F83-836F-04891218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E15A5-D4DC-45E5-96A0-F1ED99B7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B39C4-3AD8-4B39-9F0D-90AF4E5A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5E21-D43B-47B0-BCA0-E185F056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B03AD-B085-4685-8F64-852330473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69DBA-742E-4DC9-9931-50D38890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FA6C5-3636-459E-8FF1-20D21A64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D89A4-4857-42A9-ACE0-CB7391BD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BAD15-C812-482B-AD25-1D4A5F30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A5D42-3886-4C13-8E30-DD67876D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B1F47-6322-426C-B8F6-C53AA250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3790-B125-4465-9DA4-5DC29434C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4354-1019-4A56-B19D-E7161E644C32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179A-EF01-4DD4-9D3D-13AE86EE8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AD409-5175-43D7-BB7B-249124A88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96DC-F0CE-4227-B3ED-64C5BE1E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1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CE18F5-8C85-4B9D-9035-D00A9D813C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46CF304B-0688-480E-94D1-EEAFC737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2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C3C8E60E-B668-4AB5-9A00-5B6F6C61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168904-8AB2-439E-A0EA-2F9BE5986551}"/>
              </a:ext>
            </a:extLst>
          </p:cNvPr>
          <p:cNvSpPr/>
          <p:nvPr/>
        </p:nvSpPr>
        <p:spPr>
          <a:xfrm>
            <a:off x="476751" y="1163333"/>
            <a:ext cx="4067853" cy="11862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89A3B3"/>
                </a:solidFill>
                <a:latin typeface="Abadi" panose="020B0604020104020204" pitchFamily="34" charset="0"/>
              </a:rPr>
              <a:t>Luke 18.35 – 43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86BD3-B40B-4AD4-BB28-491CDEABD452}"/>
              </a:ext>
            </a:extLst>
          </p:cNvPr>
          <p:cNvSpPr/>
          <p:nvPr/>
        </p:nvSpPr>
        <p:spPr>
          <a:xfrm>
            <a:off x="4062073" y="2402869"/>
            <a:ext cx="4067853" cy="11862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89A3B3"/>
                </a:solidFill>
                <a:latin typeface="Abadi" panose="020B0604020104020204" pitchFamily="34" charset="0"/>
              </a:rPr>
              <a:t>Philippians 3.4 – 11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FE6E55-2AAF-42C5-ABFD-EEF4ED3960E4}"/>
              </a:ext>
            </a:extLst>
          </p:cNvPr>
          <p:cNvSpPr/>
          <p:nvPr/>
        </p:nvSpPr>
        <p:spPr>
          <a:xfrm>
            <a:off x="7647397" y="1163334"/>
            <a:ext cx="4067853" cy="11862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89A3B3"/>
                </a:solidFill>
                <a:latin typeface="Abadi" panose="020B0604020104020204" pitchFamily="34" charset="0"/>
              </a:rPr>
              <a:t>Acts 16.25 – 34 </a:t>
            </a:r>
          </a:p>
        </p:txBody>
      </p:sp>
    </p:spTree>
    <p:extLst>
      <p:ext uri="{BB962C8B-B14F-4D97-AF65-F5344CB8AC3E}">
        <p14:creationId xmlns:p14="http://schemas.microsoft.com/office/powerpoint/2010/main" val="40816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Alexander Newman</cp:lastModifiedBy>
  <cp:revision>2</cp:revision>
  <dcterms:created xsi:type="dcterms:W3CDTF">2020-01-05T12:54:44Z</dcterms:created>
  <dcterms:modified xsi:type="dcterms:W3CDTF">2020-01-05T13:37:00Z</dcterms:modified>
</cp:coreProperties>
</file>