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872" r:id="rId2"/>
    <p:sldId id="847" r:id="rId3"/>
    <p:sldId id="873" r:id="rId4"/>
    <p:sldId id="878" r:id="rId5"/>
    <p:sldId id="876" r:id="rId6"/>
    <p:sldId id="877" r:id="rId7"/>
    <p:sldId id="888" r:id="rId8"/>
    <p:sldId id="879" r:id="rId9"/>
    <p:sldId id="880" r:id="rId10"/>
    <p:sldId id="881" r:id="rId11"/>
    <p:sldId id="882" r:id="rId12"/>
    <p:sldId id="883" r:id="rId13"/>
    <p:sldId id="884" r:id="rId14"/>
    <p:sldId id="885" r:id="rId15"/>
    <p:sldId id="886" r:id="rId16"/>
    <p:sldId id="88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F2519"/>
    <a:srgbClr val="523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491" autoAdjust="0"/>
    <p:restoredTop sz="99012" autoAdjust="0"/>
  </p:normalViewPr>
  <p:slideViewPr>
    <p:cSldViewPr snapToGrid="0" snapToObjects="1">
      <p:cViewPr>
        <p:scale>
          <a:sx n="72" d="100"/>
          <a:sy n="72" d="100"/>
        </p:scale>
        <p:origin x="-104" y="-824"/>
      </p:cViewPr>
      <p:guideLst>
        <p:guide orient="horz" pos="2157"/>
        <p:guide pos="28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E1AC-C9C9-6E4B-B312-86B4310CBFEA}" type="datetimeFigureOut">
              <a:rPr lang="en-US" smtClean="0"/>
              <a:t>1/4/20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9300"/>
            <a:ext cx="9144000" cy="5349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7263" y="1477165"/>
            <a:ext cx="6499387" cy="12375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9400" b="1" spc="-3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/>
              </a:rPr>
              <a:t>How to Make</a:t>
            </a:r>
            <a:endParaRPr lang="en-US" sz="9400" b="1" spc="-3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4966" y="2811523"/>
            <a:ext cx="4743484" cy="12375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9400" b="1" i="1" spc="-3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/>
              </a:rPr>
              <a:t>And Keep</a:t>
            </a:r>
            <a:endParaRPr lang="en-US" sz="9400" b="1" i="1" spc="-300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5402" y="4169893"/>
            <a:ext cx="6061716" cy="12375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9400" b="1" spc="-3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/>
              </a:rPr>
              <a:t>Resolutions!</a:t>
            </a:r>
            <a:endParaRPr lang="en-US" sz="9400" b="1" spc="-3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1621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027" y="1393644"/>
            <a:ext cx="7909213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400" b="1" u="sng" spc="-15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/>
              </a:rPr>
              <a:t>STEP FOUR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n-US" sz="5600" b="1" spc="-15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/>
              </a:rPr>
              <a:t>Forgive and ask to be forgiven. </a:t>
            </a:r>
            <a:endParaRPr lang="en-US" sz="5600" b="1" spc="-150" dirty="0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1589" b="-12"/>
          <a:stretch/>
        </p:blipFill>
        <p:spPr>
          <a:xfrm>
            <a:off x="0" y="4553712"/>
            <a:ext cx="9144000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68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7519" y="979998"/>
            <a:ext cx="8484714" cy="350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tabLst>
                <a:tab pos="2522538" algn="l"/>
              </a:tabLst>
            </a:pPr>
            <a:r>
              <a:rPr lang="en-US" sz="4000" dirty="0" smtClean="0"/>
              <a:t>But one thing I do: </a:t>
            </a:r>
            <a:r>
              <a:rPr lang="en-US" sz="4000" b="1" dirty="0" smtClean="0">
                <a:solidFill>
                  <a:srgbClr val="FFFF00"/>
                </a:solidFill>
              </a:rPr>
              <a:t>forgetting what lies behind </a:t>
            </a:r>
            <a:r>
              <a:rPr lang="en-US" sz="4000" dirty="0" smtClean="0"/>
              <a:t>and straining forward to what lies ahead, I press on toward the goal for the prize of the upward call of God in Christ Jesus.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2522538" algn="l"/>
              </a:tabLst>
            </a:pPr>
            <a:r>
              <a:rPr lang="en-US" sz="4000" dirty="0" smtClean="0"/>
              <a:t>Philippians 3:13-14</a:t>
            </a:r>
            <a:endParaRPr lang="en-US" sz="4000" dirty="0">
              <a:effectLst/>
              <a:latin typeface="+mj-lt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1589" b="-12"/>
          <a:stretch/>
        </p:blipFill>
        <p:spPr>
          <a:xfrm>
            <a:off x="0" y="4553712"/>
            <a:ext cx="9144000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41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027" y="1393644"/>
            <a:ext cx="7909213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400" b="1" u="sng" spc="-15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/>
              </a:rPr>
              <a:t>STEP FIVE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n-US" sz="5600" b="1" spc="-15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/>
              </a:rPr>
              <a:t>Stay connected to God and his people. </a:t>
            </a:r>
            <a:endParaRPr lang="en-US" sz="5600" b="1" spc="-150" dirty="0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1589" b="-12"/>
          <a:stretch/>
        </p:blipFill>
        <p:spPr>
          <a:xfrm>
            <a:off x="0" y="4553712"/>
            <a:ext cx="9144000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00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7519" y="1844415"/>
            <a:ext cx="8484714" cy="1841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tabLst>
                <a:tab pos="2522538" algn="l"/>
              </a:tabLst>
            </a:pPr>
            <a:r>
              <a:rPr lang="en-US" sz="4000" dirty="0" smtClean="0"/>
              <a:t>Iron sharpens iron,</a:t>
            </a:r>
          </a:p>
          <a:p>
            <a:pPr algn="ctr">
              <a:lnSpc>
                <a:spcPct val="90000"/>
              </a:lnSpc>
              <a:tabLst>
                <a:tab pos="2522538" algn="l"/>
              </a:tabLst>
            </a:pPr>
            <a:r>
              <a:rPr lang="en-US" sz="4000" dirty="0"/>
              <a:t>a</a:t>
            </a:r>
            <a:r>
              <a:rPr lang="en-US" sz="4000" dirty="0" smtClean="0"/>
              <a:t>nd </a:t>
            </a:r>
            <a:r>
              <a:rPr lang="en-US" sz="4000" b="1" dirty="0" smtClean="0">
                <a:solidFill>
                  <a:srgbClr val="FFFF00"/>
                </a:solidFill>
              </a:rPr>
              <a:t>one man sharpens another</a:t>
            </a:r>
            <a:r>
              <a:rPr lang="en-US" sz="4000" dirty="0" smtClean="0"/>
              <a:t>.</a:t>
            </a:r>
            <a:r>
              <a:rPr lang="en-US" sz="4000" dirty="0" smtClean="0"/>
              <a:t>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2522538" algn="l"/>
              </a:tabLst>
            </a:pPr>
            <a:r>
              <a:rPr lang="en-US" sz="4000" dirty="0" smtClean="0"/>
              <a:t>Proverbs 27:17</a:t>
            </a:r>
            <a:endParaRPr lang="en-US" sz="4000" dirty="0">
              <a:effectLst/>
              <a:latin typeface="+mj-lt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1589" b="-12"/>
          <a:stretch/>
        </p:blipFill>
        <p:spPr>
          <a:xfrm>
            <a:off x="0" y="4553712"/>
            <a:ext cx="9144000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43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159" y="962356"/>
            <a:ext cx="8484714" cy="350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tabLst>
                <a:tab pos="2522538" algn="l"/>
              </a:tabLst>
            </a:pPr>
            <a:r>
              <a:rPr lang="en-US" sz="4000" dirty="0" smtClean="0"/>
              <a:t>And let us consider how to </a:t>
            </a:r>
            <a:r>
              <a:rPr lang="en-US" sz="4000" b="1" dirty="0" smtClean="0">
                <a:solidFill>
                  <a:srgbClr val="FFFF00"/>
                </a:solidFill>
              </a:rPr>
              <a:t>stir up one another</a:t>
            </a:r>
            <a:r>
              <a:rPr lang="en-US" sz="4000" dirty="0" smtClean="0"/>
              <a:t> to love and good works, not neglecting to meet together, as is the habit of some, but </a:t>
            </a:r>
            <a:r>
              <a:rPr lang="en-US" sz="4000" b="1" dirty="0" smtClean="0">
                <a:solidFill>
                  <a:srgbClr val="FFFF00"/>
                </a:solidFill>
              </a:rPr>
              <a:t>encouraging one another</a:t>
            </a:r>
            <a:r>
              <a:rPr lang="mr-IN" sz="4000" dirty="0" smtClean="0"/>
              <a:t>…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2522538" algn="l"/>
              </a:tabLst>
            </a:pPr>
            <a:r>
              <a:rPr lang="en-US" sz="4000" dirty="0" smtClean="0"/>
              <a:t>Hebrews 10:24-25</a:t>
            </a:r>
            <a:endParaRPr lang="en-US" sz="4000" dirty="0">
              <a:effectLst/>
              <a:latin typeface="+mj-lt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1589" b="-12"/>
          <a:stretch/>
        </p:blipFill>
        <p:spPr>
          <a:xfrm>
            <a:off x="0" y="4553712"/>
            <a:ext cx="9144000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4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027" y="1393644"/>
            <a:ext cx="7909213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400" b="1" u="sng" spc="-15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/>
              </a:rPr>
              <a:t>STEP SIX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n-US" sz="5600" b="1" spc="-15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/>
              </a:rPr>
              <a:t>Help others find God and his people. </a:t>
            </a:r>
            <a:endParaRPr lang="en-US" sz="5600" b="1" spc="-150" dirty="0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1589" b="-12"/>
          <a:stretch/>
        </p:blipFill>
        <p:spPr>
          <a:xfrm>
            <a:off x="0" y="4553712"/>
            <a:ext cx="9144000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7519" y="961984"/>
            <a:ext cx="8484714" cy="350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tabLst>
                <a:tab pos="2522538" algn="l"/>
              </a:tabLst>
            </a:pPr>
            <a:r>
              <a:rPr lang="en-US" sz="4000" dirty="0" smtClean="0"/>
              <a:t>Go therefore and </a:t>
            </a:r>
            <a:r>
              <a:rPr lang="en-US" sz="4000" b="1" dirty="0" smtClean="0">
                <a:solidFill>
                  <a:srgbClr val="FFFF00"/>
                </a:solidFill>
              </a:rPr>
              <a:t>make disciples </a:t>
            </a:r>
            <a:r>
              <a:rPr lang="en-US" sz="4000" dirty="0" smtClean="0"/>
              <a:t>of all the nations, baptizing them in the name of the Father and of the Son and of the Holy Spirit, teaching them to observe all things that I have commanded you.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2522538" algn="l"/>
              </a:tabLst>
            </a:pPr>
            <a:r>
              <a:rPr lang="en-US" sz="4000" dirty="0" smtClean="0"/>
              <a:t>Matthew 28:19-20</a:t>
            </a:r>
            <a:endParaRPr lang="en-US" sz="4000" dirty="0">
              <a:effectLst/>
              <a:latin typeface="+mj-lt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1589" b="-12"/>
          <a:stretch/>
        </p:blipFill>
        <p:spPr>
          <a:xfrm>
            <a:off x="0" y="4553712"/>
            <a:ext cx="9144000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73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027" y="1393644"/>
            <a:ext cx="7909213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400" b="1" u="sng" spc="-15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/>
              </a:rPr>
              <a:t>STEP ONE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n-US" sz="5600" b="1" spc="-15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/>
              </a:rPr>
              <a:t>Understand that you can’t. But God can. </a:t>
            </a:r>
            <a:endParaRPr lang="en-US" sz="5600" b="1" spc="-150" dirty="0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1589" b="-12"/>
          <a:stretch/>
        </p:blipFill>
        <p:spPr>
          <a:xfrm>
            <a:off x="0" y="4553712"/>
            <a:ext cx="9144000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2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7519" y="1332818"/>
            <a:ext cx="8484714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tabLst>
                <a:tab pos="2522538" algn="l"/>
              </a:tabLst>
            </a:pPr>
            <a:r>
              <a:rPr lang="mr-IN" sz="4000" dirty="0" smtClean="0"/>
              <a:t>…</a:t>
            </a:r>
            <a:r>
              <a:rPr lang="en-US" sz="4000" dirty="0" smtClean="0"/>
              <a:t>work out your own salvation with fear and trembling, </a:t>
            </a:r>
            <a:r>
              <a:rPr lang="en-US" sz="4000" b="1" dirty="0" smtClean="0">
                <a:solidFill>
                  <a:srgbClr val="FFFF00"/>
                </a:solidFill>
              </a:rPr>
              <a:t>for it is God who works in you</a:t>
            </a:r>
            <a:r>
              <a:rPr lang="en-US" sz="4000" dirty="0" smtClean="0"/>
              <a:t>, both to will and to work for his good pleasure.</a:t>
            </a:r>
            <a:endParaRPr lang="en-US" sz="4000" dirty="0" smtClean="0"/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2522538" algn="l"/>
              </a:tabLst>
            </a:pPr>
            <a:r>
              <a:rPr lang="en-US" sz="4000" dirty="0" smtClean="0"/>
              <a:t>Philippians 2:12-13</a:t>
            </a:r>
            <a:endParaRPr lang="en-US" sz="4000" dirty="0">
              <a:effectLst/>
              <a:latin typeface="+mj-lt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1589" b="-12"/>
          <a:stretch/>
        </p:blipFill>
        <p:spPr>
          <a:xfrm>
            <a:off x="0" y="4553712"/>
            <a:ext cx="9144000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2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4406" y="1916362"/>
            <a:ext cx="8484714" cy="1841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tabLst>
                <a:tab pos="2522538" algn="l"/>
              </a:tabLst>
            </a:pPr>
            <a:r>
              <a:rPr lang="en-US" sz="4000" dirty="0" smtClean="0"/>
              <a:t>I can do all things </a:t>
            </a:r>
            <a:r>
              <a:rPr lang="en-US" sz="4000" b="1" dirty="0" smtClean="0">
                <a:solidFill>
                  <a:srgbClr val="FFFF00"/>
                </a:solidFill>
              </a:rPr>
              <a:t>through him </a:t>
            </a:r>
            <a:r>
              <a:rPr lang="en-US" sz="4000" dirty="0" smtClean="0"/>
              <a:t>who strengthens me.</a:t>
            </a:r>
            <a:endParaRPr lang="en-US" sz="4000" dirty="0" smtClean="0"/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2522538" algn="l"/>
              </a:tabLst>
            </a:pPr>
            <a:r>
              <a:rPr lang="en-US" sz="4000" dirty="0" smtClean="0"/>
              <a:t>Philippians 4:13</a:t>
            </a:r>
            <a:endParaRPr lang="en-US" sz="4000" dirty="0">
              <a:effectLst/>
              <a:latin typeface="+mj-lt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1589" b="-12"/>
          <a:stretch/>
        </p:blipFill>
        <p:spPr>
          <a:xfrm>
            <a:off x="0" y="4553712"/>
            <a:ext cx="9144000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4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027" y="1393644"/>
            <a:ext cx="7909213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400" b="1" u="sng" spc="-15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/>
              </a:rPr>
              <a:t>STEP TWO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n-US" sz="5600" b="1" spc="-15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/>
              </a:rPr>
              <a:t>Make sure this is about God. Not just you.</a:t>
            </a:r>
            <a:endParaRPr lang="en-US" sz="5600" b="1" spc="-150" dirty="0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1589" b="-12"/>
          <a:stretch/>
        </p:blipFill>
        <p:spPr>
          <a:xfrm>
            <a:off x="0" y="4553712"/>
            <a:ext cx="9144000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7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7519" y="1350459"/>
            <a:ext cx="8484714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tabLst>
                <a:tab pos="2522538" algn="l"/>
              </a:tabLst>
            </a:pPr>
            <a:r>
              <a:rPr lang="en-US" sz="4000" dirty="0" smtClean="0"/>
              <a:t>You do not have, because you do not ask. You ask and do not receive, because you ask wrongly, </a:t>
            </a:r>
            <a:r>
              <a:rPr lang="en-US" sz="4000" b="1" dirty="0" smtClean="0">
                <a:solidFill>
                  <a:srgbClr val="FFFF00"/>
                </a:solidFill>
              </a:rPr>
              <a:t>to spend it on your passions.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2522538" algn="l"/>
              </a:tabLst>
            </a:pPr>
            <a:r>
              <a:rPr lang="en-US" sz="4000" dirty="0" smtClean="0"/>
              <a:t>James 4:2-3</a:t>
            </a:r>
            <a:endParaRPr lang="en-US" sz="4000" dirty="0">
              <a:effectLst/>
              <a:latin typeface="+mj-lt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1589" b="-12"/>
          <a:stretch/>
        </p:blipFill>
        <p:spPr>
          <a:xfrm>
            <a:off x="0" y="4553712"/>
            <a:ext cx="9144000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6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7519" y="1350459"/>
            <a:ext cx="8484714" cy="2395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tabLst>
                <a:tab pos="2522538" algn="l"/>
              </a:tabLst>
            </a:pPr>
            <a:r>
              <a:rPr lang="en-US" sz="4000" dirty="0" smtClean="0"/>
              <a:t>So, whether you eat or drink, or whatever you do, </a:t>
            </a:r>
            <a:r>
              <a:rPr lang="en-US" sz="4000" b="1" dirty="0" smtClean="0">
                <a:solidFill>
                  <a:srgbClr val="FFFF00"/>
                </a:solidFill>
              </a:rPr>
              <a:t>do all to the glory of God</a:t>
            </a:r>
            <a:r>
              <a:rPr lang="en-US" sz="4000" dirty="0" smtClean="0"/>
              <a:t>.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2522538" algn="l"/>
              </a:tabLst>
            </a:pPr>
            <a:r>
              <a:rPr lang="en-US" sz="4000" dirty="0" smtClean="0"/>
              <a:t>1 Corinthians 10:31</a:t>
            </a:r>
            <a:endParaRPr lang="en-US" sz="4000" dirty="0">
              <a:effectLst/>
              <a:latin typeface="+mj-lt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1589" b="-12"/>
          <a:stretch/>
        </p:blipFill>
        <p:spPr>
          <a:xfrm>
            <a:off x="0" y="4553712"/>
            <a:ext cx="9144000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5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027" y="1393644"/>
            <a:ext cx="7909213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400" b="1" u="sng" spc="-15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/>
              </a:rPr>
              <a:t>STEP THREE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n-US" sz="5600" b="1" spc="-15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/>
              </a:rPr>
              <a:t>Man up and take responsibility. </a:t>
            </a:r>
            <a:endParaRPr lang="en-US" sz="5600" b="1" spc="-150" dirty="0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1589" b="-12"/>
          <a:stretch/>
        </p:blipFill>
        <p:spPr>
          <a:xfrm>
            <a:off x="0" y="4553712"/>
            <a:ext cx="9144000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92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7519" y="1597433"/>
            <a:ext cx="8484714" cy="2395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tabLst>
                <a:tab pos="2522538" algn="l"/>
              </a:tabLst>
            </a:pPr>
            <a:r>
              <a:rPr lang="en-US" sz="4000" dirty="0" smtClean="0"/>
              <a:t>The LORD said to Joshua, “</a:t>
            </a:r>
            <a:r>
              <a:rPr lang="en-US" sz="4000" b="1" dirty="0" smtClean="0">
                <a:solidFill>
                  <a:srgbClr val="FFFF00"/>
                </a:solidFill>
              </a:rPr>
              <a:t>Get up! </a:t>
            </a:r>
            <a:r>
              <a:rPr lang="en-US" sz="4000" dirty="0" smtClean="0"/>
              <a:t>Why have you fallen on your face? Israel has sinned</a:t>
            </a:r>
            <a:r>
              <a:rPr lang="mr-IN" sz="4000" dirty="0" smtClean="0"/>
              <a:t>…</a:t>
            </a:r>
            <a:r>
              <a:rPr lang="en-US" sz="4000" dirty="0" smtClean="0"/>
              <a:t>”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2522538" algn="l"/>
              </a:tabLst>
            </a:pPr>
            <a:r>
              <a:rPr lang="en-US" sz="4000" dirty="0" smtClean="0"/>
              <a:t>Joshua 7:10-11</a:t>
            </a:r>
            <a:endParaRPr lang="en-US" sz="4000" dirty="0">
              <a:effectLst/>
              <a:latin typeface="+mj-lt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1589" b="-12"/>
          <a:stretch/>
        </p:blipFill>
        <p:spPr>
          <a:xfrm>
            <a:off x="0" y="4553712"/>
            <a:ext cx="9144000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3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38897</TotalTime>
  <Words>354</Words>
  <Application>Microsoft Macintosh PowerPoint</Application>
  <PresentationFormat>On-screen Show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Carter</dc:creator>
  <cp:lastModifiedBy>David Maxson</cp:lastModifiedBy>
  <cp:revision>367</cp:revision>
  <dcterms:created xsi:type="dcterms:W3CDTF">2015-10-29T03:17:02Z</dcterms:created>
  <dcterms:modified xsi:type="dcterms:W3CDTF">2020-01-05T13:26:43Z</dcterms:modified>
</cp:coreProperties>
</file>