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4" autoAdjust="0"/>
    <p:restoredTop sz="94660"/>
  </p:normalViewPr>
  <p:slideViewPr>
    <p:cSldViewPr snapToGrid="0">
      <p:cViewPr varScale="1">
        <p:scale>
          <a:sx n="97" d="100"/>
          <a:sy n="97" d="100"/>
        </p:scale>
        <p:origin x="48" y="23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8CEC20-68F4-4A97-BFFC-A66A17B4B2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185D9C7-F0B9-4A0D-965E-19E0B6BAAE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463BED-A900-4657-9A0A-DF5AE3D9CA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6ED5F-692B-47EB-842B-2C0C32B076FE}" type="datetimeFigureOut">
              <a:rPr lang="en-US" smtClean="0"/>
              <a:t>2/16/2020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7C7C34-0261-4430-900E-C8C91BEBB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2F82E4-B48E-4094-BF8E-C19BA47FB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CFCC3-EFCC-4F1C-AE8A-33D4DC781A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3306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61B1EB-9E5D-4E5F-89C3-7D45B37793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2A08F1-F73B-466C-B1AE-0BCEE738B0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93929C-F2A2-4D16-9DD4-8BAA95CF5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6ED5F-692B-47EB-842B-2C0C32B076FE}" type="datetimeFigureOut">
              <a:rPr lang="en-US" smtClean="0"/>
              <a:t>2/16/2020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CAF1CF-3B37-45A7-8162-9629E20E0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05A48C-2D93-47BD-A4BD-5A0052D31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CFCC3-EFCC-4F1C-AE8A-33D4DC781A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5923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CCED8D-9785-4D90-9155-BF8947846D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1E78CF-9701-4064-A05E-457D7BC589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B4EDDD-0060-4E57-A55D-24CD5F239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6ED5F-692B-47EB-842B-2C0C32B076FE}" type="datetimeFigureOut">
              <a:rPr lang="en-US" smtClean="0"/>
              <a:t>2/16/2020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F4798B-C564-4711-9506-DC34B5865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1CB274-E837-41A6-A980-854CEAC83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CFCC3-EFCC-4F1C-AE8A-33D4DC781A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4562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E8DD80-6462-4595-850D-D171F23824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398C76-2024-46BE-990C-DA8B8B75FF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146F33-477B-46C4-B823-40039AA029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6ED5F-692B-47EB-842B-2C0C32B076FE}" type="datetimeFigureOut">
              <a:rPr lang="en-US" smtClean="0"/>
              <a:t>2/16/2020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86329E-E423-4B5A-95C1-81E8A2970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40F39F-E7FB-4157-A1D7-701650551E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CFCC3-EFCC-4F1C-AE8A-33D4DC781A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884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AB59B-D074-4781-94C4-5887170DA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AC181D-8664-4627-A89E-240911335F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5BC690-BBDF-4821-8637-3E22E7CFCA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6ED5F-692B-47EB-842B-2C0C32B076FE}" type="datetimeFigureOut">
              <a:rPr lang="en-US" smtClean="0"/>
              <a:t>2/16/2020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190D4C-F970-4FBA-B319-FB91B5E74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B27C74-FF10-4B29-A6C4-988ABCF14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CFCC3-EFCC-4F1C-AE8A-33D4DC781A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8119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803E76-8AD2-4789-AC9D-E9E1B81C4C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ECB18-B701-433E-9F9C-53C7111D10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922438-D169-4B9B-9F7F-87571AC9A4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679CAC-436F-4B0C-95E0-813F19271B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6ED5F-692B-47EB-842B-2C0C32B076FE}" type="datetimeFigureOut">
              <a:rPr lang="en-US" smtClean="0"/>
              <a:t>2/16/2020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E03BC2-C215-4D8F-804E-351273345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E33B31-644D-4E20-87DF-16656281D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CFCC3-EFCC-4F1C-AE8A-33D4DC781A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6112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F1F98-2CD1-45FE-BA03-217B827B9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6DA242-8CBA-49E3-B4C9-56B4D41B18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7039A7-2FA3-4B99-86D9-44C411BF84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86F7CE-8B33-4B70-B52F-3B0946A633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AC590B-F24B-4CCB-8812-3B1AD434C3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4D74CC9-3A94-42C6-8902-1CD583796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6ED5F-692B-47EB-842B-2C0C32B076FE}" type="datetimeFigureOut">
              <a:rPr lang="en-US" smtClean="0"/>
              <a:t>2/16/2020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F2EB694-5C84-43D1-B3FE-3296148AA8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076AA7-48C1-407D-BFA3-A65AA6F5E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CFCC3-EFCC-4F1C-AE8A-33D4DC781A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8876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9BE837-CFF6-40D4-AAE1-46AFC3324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0522ECA-03E3-4AD9-B77E-7A20DE7A38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6ED5F-692B-47EB-842B-2C0C32B076FE}" type="datetimeFigureOut">
              <a:rPr lang="en-US" smtClean="0"/>
              <a:t>2/16/2020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F28A71-F04F-49FD-B456-BAC7F13EB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C0F4CB-37D0-4D2D-871B-1C38F4070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CFCC3-EFCC-4F1C-AE8A-33D4DC781A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5996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50C6B2B-3904-4D3B-8A4E-6D8F38FEE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6ED5F-692B-47EB-842B-2C0C32B076FE}" type="datetimeFigureOut">
              <a:rPr lang="en-US" smtClean="0"/>
              <a:t>2/16/2020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FDFAC7D-4469-4C78-9CE3-99A966D68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746C05-F5FC-46B3-B983-E1AF4D16E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CFCC3-EFCC-4F1C-AE8A-33D4DC781A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2091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723D8C-67FB-4CF0-916B-E8580C9A7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F3E706-3B75-4F81-A880-2E9F52BCEF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929057-2588-45D9-8F6B-5208412ADB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C95B11-F954-4E40-983D-5F7FBCFF5B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6ED5F-692B-47EB-842B-2C0C32B076FE}" type="datetimeFigureOut">
              <a:rPr lang="en-US" smtClean="0"/>
              <a:t>2/16/2020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5086D6-13EB-4EBB-949B-5026E553EA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572EAC-DAA0-4C8D-B016-A3C887C8E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CFCC3-EFCC-4F1C-AE8A-33D4DC781A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7894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7D3D76-AAE7-41E3-BE32-D0B5346A09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A45A9C2-E389-487E-88E9-82A2DCCDB1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EB07A4-8EAE-492C-96B4-A1CBD64CDF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FC1BD0-BE2B-4A86-AA0F-CE58644A2E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6ED5F-692B-47EB-842B-2C0C32B076FE}" type="datetimeFigureOut">
              <a:rPr lang="en-US" smtClean="0"/>
              <a:t>2/16/2020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197A19-1338-4A45-AA4C-53A71FBB3F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3CD8B2-2F6F-441E-976C-A780AB83B9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CFCC3-EFCC-4F1C-AE8A-33D4DC781A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3993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2F72322-56F6-4D0B-BDE5-59264CCA1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8F6F4E-3C83-4F7F-B50A-89C629D309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8C936C-2790-436B-9EDA-40C778D9E8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F6ED5F-692B-47EB-842B-2C0C32B076FE}" type="datetimeFigureOut">
              <a:rPr lang="en-US" smtClean="0"/>
              <a:t>2/16/2020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FD171A-C9DE-461D-8C8B-51926CE536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E0CC90-D064-4C97-9CA6-8451272AE1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3CFCC3-EFCC-4F1C-AE8A-33D4DC781A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485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standing in a dark sky&#10;&#10;Description automatically generated">
            <a:extLst>
              <a:ext uri="{FF2B5EF4-FFF2-40B4-BE49-F238E27FC236}">
                <a16:creationId xmlns:a16="http://schemas.microsoft.com/office/drawing/2014/main" id="{2A5D19F6-2030-47AA-8358-C867EEF7BF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2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77CA8C-451C-4169-BE07-395B07B923B6}"/>
              </a:ext>
            </a:extLst>
          </p:cNvPr>
          <p:cNvSpPr txBox="1"/>
          <p:nvPr/>
        </p:nvSpPr>
        <p:spPr>
          <a:xfrm>
            <a:off x="1801744" y="1789698"/>
            <a:ext cx="3662517" cy="255454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e-IL" sz="4000" dirty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אֵל שַׁדַּי</a:t>
            </a:r>
            <a:endParaRPr lang="en-US" sz="4000" dirty="0">
              <a:solidFill>
                <a:schemeClr val="bg1"/>
              </a:solidFill>
              <a:latin typeface="Bahnschrift SemiBold SemiConden" panose="020B0502040204020203" pitchFamily="34" charset="0"/>
            </a:endParaRPr>
          </a:p>
          <a:p>
            <a:pPr algn="ctr"/>
            <a:r>
              <a:rPr lang="en-US" sz="4000" dirty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(El Shaddai)</a:t>
            </a:r>
          </a:p>
          <a:p>
            <a:pPr algn="ctr"/>
            <a:r>
              <a:rPr lang="en-US" sz="4000" dirty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“God Almighty”</a:t>
            </a:r>
          </a:p>
          <a:p>
            <a:endParaRPr lang="en-US" sz="4000" dirty="0">
              <a:solidFill>
                <a:schemeClr val="bg1"/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4B4325-8EB3-4CDD-A5F9-D4F7D713A919}"/>
              </a:ext>
            </a:extLst>
          </p:cNvPr>
          <p:cNvSpPr txBox="1"/>
          <p:nvPr/>
        </p:nvSpPr>
        <p:spPr>
          <a:xfrm>
            <a:off x="6727740" y="1833944"/>
            <a:ext cx="3733783" cy="255454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e-IL" sz="4000" dirty="0">
                <a:solidFill>
                  <a:schemeClr val="bg1"/>
                </a:solidFill>
              </a:rPr>
              <a:t>אבראברהםהם</a:t>
            </a:r>
            <a:endParaRPr lang="en-US" sz="4000" dirty="0">
              <a:solidFill>
                <a:schemeClr val="bg1"/>
              </a:solidFill>
            </a:endParaRPr>
          </a:p>
          <a:p>
            <a:pPr algn="ctr"/>
            <a:r>
              <a:rPr lang="en-US" sz="4000" dirty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(Abraham)</a:t>
            </a:r>
          </a:p>
          <a:p>
            <a:pPr algn="ctr"/>
            <a:r>
              <a:rPr lang="en-US" sz="4000" dirty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“Father of Multitudes”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345DF23-6599-4195-A3BC-82F5175DEE34}"/>
              </a:ext>
            </a:extLst>
          </p:cNvPr>
          <p:cNvSpPr txBox="1"/>
          <p:nvPr/>
        </p:nvSpPr>
        <p:spPr>
          <a:xfrm>
            <a:off x="4229108" y="540911"/>
            <a:ext cx="3733783" cy="70788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Genesis 17.1 - 8</a:t>
            </a:r>
          </a:p>
        </p:txBody>
      </p:sp>
    </p:spTree>
    <p:extLst>
      <p:ext uri="{BB962C8B-B14F-4D97-AF65-F5344CB8AC3E}">
        <p14:creationId xmlns:p14="http://schemas.microsoft.com/office/powerpoint/2010/main" val="701608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standing in a dark sky&#10;&#10;Description automatically generated">
            <a:extLst>
              <a:ext uri="{FF2B5EF4-FFF2-40B4-BE49-F238E27FC236}">
                <a16:creationId xmlns:a16="http://schemas.microsoft.com/office/drawing/2014/main" id="{2A5D19F6-2030-47AA-8358-C867EEF7BF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2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77CA8C-451C-4169-BE07-395B07B923B6}"/>
              </a:ext>
            </a:extLst>
          </p:cNvPr>
          <p:cNvSpPr txBox="1"/>
          <p:nvPr/>
        </p:nvSpPr>
        <p:spPr>
          <a:xfrm>
            <a:off x="1801744" y="1789698"/>
            <a:ext cx="3662517" cy="255454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e-IL" sz="4000" dirty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יִשְׂרָאֵל</a:t>
            </a:r>
            <a:endParaRPr lang="en-US" sz="4000" dirty="0">
              <a:solidFill>
                <a:schemeClr val="bg1"/>
              </a:solidFill>
              <a:latin typeface="Bahnschrift SemiBold SemiConden" panose="020B0502040204020203" pitchFamily="34" charset="0"/>
            </a:endParaRPr>
          </a:p>
          <a:p>
            <a:pPr algn="ctr"/>
            <a:r>
              <a:rPr lang="en-US" sz="4000" dirty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(Israel)</a:t>
            </a:r>
          </a:p>
          <a:p>
            <a:pPr algn="ctr"/>
            <a:r>
              <a:rPr lang="en-US" sz="4000" dirty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“God Fights”</a:t>
            </a:r>
          </a:p>
          <a:p>
            <a:endParaRPr lang="en-US" sz="4000" dirty="0">
              <a:solidFill>
                <a:schemeClr val="bg1"/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4B4325-8EB3-4CDD-A5F9-D4F7D713A919}"/>
              </a:ext>
            </a:extLst>
          </p:cNvPr>
          <p:cNvSpPr txBox="1"/>
          <p:nvPr/>
        </p:nvSpPr>
        <p:spPr>
          <a:xfrm>
            <a:off x="6727741" y="1833944"/>
            <a:ext cx="3709202" cy="255454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e-IL" sz="4000" dirty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פְּנוּאֵל</a:t>
            </a:r>
            <a:endParaRPr lang="en-US" sz="4000" dirty="0">
              <a:solidFill>
                <a:schemeClr val="bg1"/>
              </a:solidFill>
              <a:latin typeface="Bahnschrift SemiBold SemiConden" panose="020B0502040204020203" pitchFamily="34" charset="0"/>
            </a:endParaRPr>
          </a:p>
          <a:p>
            <a:pPr algn="ctr"/>
            <a:r>
              <a:rPr lang="en-US" sz="4000" dirty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(Peniel)</a:t>
            </a:r>
          </a:p>
          <a:p>
            <a:pPr algn="ctr"/>
            <a:r>
              <a:rPr lang="en-US" sz="4000" dirty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“The Face of God”</a:t>
            </a:r>
          </a:p>
          <a:p>
            <a:pPr algn="ctr"/>
            <a:endParaRPr lang="en-US" sz="4000" dirty="0">
              <a:solidFill>
                <a:schemeClr val="bg1"/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345DF23-6599-4195-A3BC-82F5175DEE34}"/>
              </a:ext>
            </a:extLst>
          </p:cNvPr>
          <p:cNvSpPr txBox="1"/>
          <p:nvPr/>
        </p:nvSpPr>
        <p:spPr>
          <a:xfrm>
            <a:off x="3913857" y="540911"/>
            <a:ext cx="4364286" cy="70788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Genesis 32.22 - 32</a:t>
            </a:r>
          </a:p>
        </p:txBody>
      </p:sp>
    </p:spTree>
    <p:extLst>
      <p:ext uri="{BB962C8B-B14F-4D97-AF65-F5344CB8AC3E}">
        <p14:creationId xmlns:p14="http://schemas.microsoft.com/office/powerpoint/2010/main" val="1892240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standing in a dark sky&#10;&#10;Description automatically generated">
            <a:extLst>
              <a:ext uri="{FF2B5EF4-FFF2-40B4-BE49-F238E27FC236}">
                <a16:creationId xmlns:a16="http://schemas.microsoft.com/office/drawing/2014/main" id="{2A5D19F6-2030-47AA-8358-C867EEF7BF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2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77CA8C-451C-4169-BE07-395B07B923B6}"/>
              </a:ext>
            </a:extLst>
          </p:cNvPr>
          <p:cNvSpPr txBox="1"/>
          <p:nvPr/>
        </p:nvSpPr>
        <p:spPr>
          <a:xfrm>
            <a:off x="1801744" y="1789698"/>
            <a:ext cx="3662517" cy="255454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e-IL" sz="4000" dirty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עָתְנִיאֵל</a:t>
            </a:r>
            <a:endParaRPr lang="en-US" sz="4000" dirty="0">
              <a:solidFill>
                <a:schemeClr val="bg1"/>
              </a:solidFill>
              <a:latin typeface="Bahnschrift SemiBold SemiConden" panose="020B0502040204020203" pitchFamily="34" charset="0"/>
            </a:endParaRPr>
          </a:p>
          <a:p>
            <a:pPr algn="ctr"/>
            <a:r>
              <a:rPr lang="en-US" sz="4000" dirty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(Othniel)</a:t>
            </a:r>
          </a:p>
          <a:p>
            <a:pPr algn="ctr"/>
            <a:r>
              <a:rPr lang="en-US" sz="4000" dirty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“The Strength of God”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4B4325-8EB3-4CDD-A5F9-D4F7D713A919}"/>
              </a:ext>
            </a:extLst>
          </p:cNvPr>
          <p:cNvSpPr txBox="1"/>
          <p:nvPr/>
        </p:nvSpPr>
        <p:spPr>
          <a:xfrm>
            <a:off x="6727740" y="1833944"/>
            <a:ext cx="3733783" cy="255454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e-IL" sz="4000" dirty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כּוּשַׁן רִשְׁעָתַיִם</a:t>
            </a:r>
            <a:endParaRPr lang="en-US" sz="4000" dirty="0">
              <a:solidFill>
                <a:schemeClr val="bg1"/>
              </a:solidFill>
              <a:latin typeface="Bahnschrift SemiBold SemiConden" panose="020B0502040204020203" pitchFamily="34" charset="0"/>
            </a:endParaRPr>
          </a:p>
          <a:p>
            <a:pPr algn="ctr"/>
            <a:r>
              <a:rPr lang="en-US" sz="4000" dirty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(</a:t>
            </a:r>
            <a:r>
              <a:rPr lang="en-US" sz="4000" dirty="0" err="1">
                <a:solidFill>
                  <a:schemeClr val="bg1"/>
                </a:solidFill>
                <a:latin typeface="Bahnschrift SemiBold SemiConden" panose="020B0502040204020203" pitchFamily="34" charset="0"/>
              </a:rPr>
              <a:t>Cushan-Rishathaim</a:t>
            </a:r>
            <a:r>
              <a:rPr lang="en-US" sz="4000" dirty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)</a:t>
            </a:r>
          </a:p>
          <a:p>
            <a:pPr algn="ctr"/>
            <a:r>
              <a:rPr lang="en-US" sz="4000" dirty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“Double Evil”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345DF23-6599-4195-A3BC-82F5175DEE34}"/>
              </a:ext>
            </a:extLst>
          </p:cNvPr>
          <p:cNvSpPr txBox="1"/>
          <p:nvPr/>
        </p:nvSpPr>
        <p:spPr>
          <a:xfrm>
            <a:off x="4229108" y="563034"/>
            <a:ext cx="3733783" cy="70788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Judges 3.7 – 11 </a:t>
            </a:r>
          </a:p>
        </p:txBody>
      </p:sp>
    </p:spTree>
    <p:extLst>
      <p:ext uri="{BB962C8B-B14F-4D97-AF65-F5344CB8AC3E}">
        <p14:creationId xmlns:p14="http://schemas.microsoft.com/office/powerpoint/2010/main" val="982673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standing in a dark sky&#10;&#10;Description automatically generated">
            <a:extLst>
              <a:ext uri="{FF2B5EF4-FFF2-40B4-BE49-F238E27FC236}">
                <a16:creationId xmlns:a16="http://schemas.microsoft.com/office/drawing/2014/main" id="{2A5D19F6-2030-47AA-8358-C867EEF7BF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2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77CA8C-451C-4169-BE07-395B07B923B6}"/>
              </a:ext>
            </a:extLst>
          </p:cNvPr>
          <p:cNvSpPr txBox="1"/>
          <p:nvPr/>
        </p:nvSpPr>
        <p:spPr>
          <a:xfrm>
            <a:off x="4264740" y="1789698"/>
            <a:ext cx="3662517" cy="255454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e-IL" sz="4000" dirty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אֶבֶן הָעֵזֶר</a:t>
            </a:r>
            <a:endParaRPr lang="en-US" sz="4000" dirty="0">
              <a:solidFill>
                <a:schemeClr val="bg1"/>
              </a:solidFill>
              <a:latin typeface="Bahnschrift SemiBold SemiConden" panose="020B0502040204020203" pitchFamily="34" charset="0"/>
            </a:endParaRPr>
          </a:p>
          <a:p>
            <a:pPr algn="ctr"/>
            <a:r>
              <a:rPr lang="en-US" sz="4000" dirty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(Ebenezer)</a:t>
            </a:r>
          </a:p>
          <a:p>
            <a:pPr algn="ctr"/>
            <a:r>
              <a:rPr lang="en-US" sz="4000" dirty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“Stone of Help”</a:t>
            </a:r>
          </a:p>
          <a:p>
            <a:endParaRPr lang="en-US" sz="4000" dirty="0">
              <a:solidFill>
                <a:schemeClr val="bg1"/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345DF23-6599-4195-A3BC-82F5175DEE34}"/>
              </a:ext>
            </a:extLst>
          </p:cNvPr>
          <p:cNvSpPr txBox="1"/>
          <p:nvPr/>
        </p:nvSpPr>
        <p:spPr>
          <a:xfrm>
            <a:off x="4229108" y="540911"/>
            <a:ext cx="3733783" cy="70788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1 Samuel 7.3 - 13</a:t>
            </a:r>
          </a:p>
        </p:txBody>
      </p:sp>
    </p:spTree>
    <p:extLst>
      <p:ext uri="{BB962C8B-B14F-4D97-AF65-F5344CB8AC3E}">
        <p14:creationId xmlns:p14="http://schemas.microsoft.com/office/powerpoint/2010/main" val="3049464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standing in a dark sky&#10;&#10;Description automatically generated">
            <a:extLst>
              <a:ext uri="{FF2B5EF4-FFF2-40B4-BE49-F238E27FC236}">
                <a16:creationId xmlns:a16="http://schemas.microsoft.com/office/drawing/2014/main" id="{2A5D19F6-2030-47AA-8358-C867EEF7BF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2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77CA8C-451C-4169-BE07-395B07B923B6}"/>
              </a:ext>
            </a:extLst>
          </p:cNvPr>
          <p:cNvSpPr txBox="1"/>
          <p:nvPr/>
        </p:nvSpPr>
        <p:spPr>
          <a:xfrm>
            <a:off x="1532622" y="1425904"/>
            <a:ext cx="3662517" cy="255454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e-IL" sz="4000" dirty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יִזְרְעֶאל</a:t>
            </a:r>
            <a:endParaRPr lang="en-US" sz="4000" dirty="0">
              <a:solidFill>
                <a:schemeClr val="bg1"/>
              </a:solidFill>
              <a:latin typeface="Bahnschrift SemiBold SemiConden" panose="020B0502040204020203" pitchFamily="34" charset="0"/>
            </a:endParaRPr>
          </a:p>
          <a:p>
            <a:pPr algn="ctr"/>
            <a:r>
              <a:rPr lang="en-US" sz="4000" dirty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(Jezreel)</a:t>
            </a:r>
          </a:p>
          <a:p>
            <a:pPr algn="ctr"/>
            <a:r>
              <a:rPr lang="en-US" sz="4000" dirty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“God Sows”</a:t>
            </a:r>
          </a:p>
          <a:p>
            <a:endParaRPr lang="en-US" sz="4000" dirty="0">
              <a:solidFill>
                <a:schemeClr val="bg1"/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4B4325-8EB3-4CDD-A5F9-D4F7D713A919}"/>
              </a:ext>
            </a:extLst>
          </p:cNvPr>
          <p:cNvSpPr txBox="1"/>
          <p:nvPr/>
        </p:nvSpPr>
        <p:spPr>
          <a:xfrm>
            <a:off x="6996863" y="1425904"/>
            <a:ext cx="3733783" cy="255454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e-IL" sz="4000" dirty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לֹא עַמִּי</a:t>
            </a:r>
            <a:endParaRPr lang="en-US" sz="4000" dirty="0">
              <a:solidFill>
                <a:schemeClr val="bg1"/>
              </a:solidFill>
              <a:latin typeface="Bahnschrift SemiBold SemiConden" panose="020B0502040204020203" pitchFamily="34" charset="0"/>
            </a:endParaRPr>
          </a:p>
          <a:p>
            <a:pPr algn="ctr"/>
            <a:r>
              <a:rPr lang="en-US" sz="4000" dirty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(Lo-</a:t>
            </a:r>
            <a:r>
              <a:rPr lang="en-US" sz="4000" dirty="0" err="1">
                <a:solidFill>
                  <a:schemeClr val="bg1"/>
                </a:solidFill>
                <a:latin typeface="Bahnschrift SemiBold SemiConden" panose="020B0502040204020203" pitchFamily="34" charset="0"/>
              </a:rPr>
              <a:t>ammi</a:t>
            </a:r>
            <a:r>
              <a:rPr lang="en-US" sz="4000" dirty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)</a:t>
            </a:r>
          </a:p>
          <a:p>
            <a:pPr algn="ctr"/>
            <a:r>
              <a:rPr lang="en-US" sz="4000" dirty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“Not My People”</a:t>
            </a:r>
          </a:p>
          <a:p>
            <a:pPr algn="ctr"/>
            <a:endParaRPr lang="en-US" sz="4000" dirty="0">
              <a:solidFill>
                <a:schemeClr val="bg1"/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345DF23-6599-4195-A3BC-82F5175DEE34}"/>
              </a:ext>
            </a:extLst>
          </p:cNvPr>
          <p:cNvSpPr txBox="1"/>
          <p:nvPr/>
        </p:nvSpPr>
        <p:spPr>
          <a:xfrm>
            <a:off x="4229108" y="540911"/>
            <a:ext cx="3733783" cy="70788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Hosea 1.4 - 9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9461EF3-9FAA-4229-A1A4-129F732D0B7E}"/>
              </a:ext>
            </a:extLst>
          </p:cNvPr>
          <p:cNvSpPr txBox="1"/>
          <p:nvPr/>
        </p:nvSpPr>
        <p:spPr>
          <a:xfrm>
            <a:off x="4229108" y="4063520"/>
            <a:ext cx="3662517" cy="255454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e-IL" sz="4000" dirty="0">
                <a:solidFill>
                  <a:schemeClr val="bg1"/>
                </a:solidFill>
              </a:rPr>
              <a:t>ל</a:t>
            </a:r>
            <a:r>
              <a:rPr lang="he-IL" sz="4000" dirty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ֹא רֻחָמָה</a:t>
            </a:r>
            <a:endParaRPr lang="en-US" sz="4000" dirty="0">
              <a:solidFill>
                <a:schemeClr val="bg1"/>
              </a:solidFill>
              <a:latin typeface="Bahnschrift SemiBold SemiConden" panose="020B0502040204020203" pitchFamily="34" charset="0"/>
            </a:endParaRPr>
          </a:p>
          <a:p>
            <a:pPr algn="ctr"/>
            <a:r>
              <a:rPr lang="en-US" sz="4000" dirty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(Lo-</a:t>
            </a:r>
            <a:r>
              <a:rPr lang="en-US" sz="4000" dirty="0" err="1">
                <a:solidFill>
                  <a:schemeClr val="bg1"/>
                </a:solidFill>
                <a:latin typeface="Bahnschrift SemiBold SemiConden" panose="020B0502040204020203" pitchFamily="34" charset="0"/>
              </a:rPr>
              <a:t>Ruhama</a:t>
            </a:r>
            <a:r>
              <a:rPr lang="en-US" sz="4000" dirty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)</a:t>
            </a:r>
          </a:p>
          <a:p>
            <a:pPr algn="ctr"/>
            <a:r>
              <a:rPr lang="en-US" sz="4000" dirty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“No Mercy”</a:t>
            </a:r>
          </a:p>
          <a:p>
            <a:endParaRPr lang="en-US" sz="4000" dirty="0">
              <a:solidFill>
                <a:schemeClr val="bg1"/>
              </a:solidFill>
              <a:latin typeface="Bahnschrift SemiBold SemiConden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7544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standing in a dark sky&#10;&#10;Description automatically generated">
            <a:extLst>
              <a:ext uri="{FF2B5EF4-FFF2-40B4-BE49-F238E27FC236}">
                <a16:creationId xmlns:a16="http://schemas.microsoft.com/office/drawing/2014/main" id="{2A5D19F6-2030-47AA-8358-C867EEF7BF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2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77CA8C-451C-4169-BE07-395B07B923B6}"/>
              </a:ext>
            </a:extLst>
          </p:cNvPr>
          <p:cNvSpPr txBox="1"/>
          <p:nvPr/>
        </p:nvSpPr>
        <p:spPr>
          <a:xfrm>
            <a:off x="4264740" y="1789698"/>
            <a:ext cx="3662517" cy="255454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he-IL" sz="4000" dirty="0">
                <a:solidFill>
                  <a:prstClr val="white"/>
                </a:solidFill>
                <a:latin typeface="Bahnschrift SemiBold SemiConden" panose="020B0502040204020203" pitchFamily="34" charset="0"/>
              </a:rPr>
              <a:t>יהוה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 SemiBold SemiConden" panose="020B0502040204020203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+mn-cs"/>
              </a:rPr>
              <a:t>(Yahweh)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+mn-cs"/>
              </a:rPr>
              <a:t>“I AM”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 SemiBold SemiConden" panose="020B0502040204020203" pitchFamily="34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345DF23-6599-4195-A3BC-82F5175DEE34}"/>
              </a:ext>
            </a:extLst>
          </p:cNvPr>
          <p:cNvSpPr txBox="1"/>
          <p:nvPr/>
        </p:nvSpPr>
        <p:spPr>
          <a:xfrm>
            <a:off x="4229108" y="540911"/>
            <a:ext cx="3733783" cy="70788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+mn-cs"/>
              </a:rPr>
              <a:t>John 8.48 - 49</a:t>
            </a:r>
          </a:p>
        </p:txBody>
      </p:sp>
    </p:spTree>
    <p:extLst>
      <p:ext uri="{BB962C8B-B14F-4D97-AF65-F5344CB8AC3E}">
        <p14:creationId xmlns:p14="http://schemas.microsoft.com/office/powerpoint/2010/main" val="2692974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sign with white text&#10;&#10;Description automatically generated">
            <a:extLst>
              <a:ext uri="{FF2B5EF4-FFF2-40B4-BE49-F238E27FC236}">
                <a16:creationId xmlns:a16="http://schemas.microsoft.com/office/drawing/2014/main" id="{0BE5B583-06D7-4522-9AA8-DB2AF9DBCB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7533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126</Words>
  <Application>Microsoft Office PowerPoint</Application>
  <PresentationFormat>Widescreen</PresentationFormat>
  <Paragraphs>39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Bahnschrift SemiBold SemiConden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Alexander Newman</dc:creator>
  <cp:lastModifiedBy>Alexander Newman</cp:lastModifiedBy>
  <cp:revision>1</cp:revision>
  <dcterms:created xsi:type="dcterms:W3CDTF">2020-02-16T13:44:35Z</dcterms:created>
  <dcterms:modified xsi:type="dcterms:W3CDTF">2020-02-16T13:46:35Z</dcterms:modified>
</cp:coreProperties>
</file>