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813" r:id="rId2"/>
    <p:sldId id="843" r:id="rId3"/>
    <p:sldId id="666" r:id="rId4"/>
    <p:sldId id="847" r:id="rId5"/>
    <p:sldId id="848" r:id="rId6"/>
    <p:sldId id="845" r:id="rId7"/>
    <p:sldId id="819" r:id="rId8"/>
    <p:sldId id="849" r:id="rId9"/>
    <p:sldId id="844" r:id="rId10"/>
    <p:sldId id="820" r:id="rId11"/>
    <p:sldId id="846" r:id="rId12"/>
    <p:sldId id="82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1">
          <p15:clr>
            <a:srgbClr val="A4A3A4"/>
          </p15:clr>
        </p15:guide>
        <p15:guide id="2" pos="287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CFF0A"/>
    <a:srgbClr val="FF9900"/>
    <a:srgbClr val="FFCC33"/>
    <a:srgbClr val="FFFF66"/>
    <a:srgbClr val="3F2519"/>
    <a:srgbClr val="523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491" autoAdjust="0"/>
    <p:restoredTop sz="99012" autoAdjust="0"/>
  </p:normalViewPr>
  <p:slideViewPr>
    <p:cSldViewPr snapToGrid="0" snapToObjects="1">
      <p:cViewPr varScale="1">
        <p:scale>
          <a:sx n="52" d="100"/>
          <a:sy n="52" d="100"/>
        </p:scale>
        <p:origin x="701" y="58"/>
      </p:cViewPr>
      <p:guideLst>
        <p:guide orient="horz" pos="2161"/>
        <p:guide pos="287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0"/>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51EE1AC-C9C9-6E4B-B312-86B4310CBFEA}"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1EE1AC-C9C9-6E4B-B312-86B4310CBFEA}"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1EE1AC-C9C9-6E4B-B312-86B4310CBFEA}"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1EE1AC-C9C9-6E4B-B312-86B4310CBFEA}"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3"/>
            <a:ext cx="7772400" cy="136207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EE1AC-C9C9-6E4B-B312-86B4310CBFEA}" type="datetimeFigureOut">
              <a:rPr lang="en-US" smtClean="0"/>
              <a:t>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1EE1AC-C9C9-6E4B-B312-86B4310CBFEA}"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6"/>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535116"/>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1EE1AC-C9C9-6E4B-B312-86B4310CBFEA}" type="datetimeFigureOut">
              <a:rPr lang="en-US" smtClean="0"/>
              <a:t>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51EE1AC-C9C9-6E4B-B312-86B4310CBFEA}" type="datetimeFigureOut">
              <a:rPr lang="en-US" smtClean="0"/>
              <a:t>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EE1AC-C9C9-6E4B-B312-86B4310CBFEA}" type="datetimeFigureOut">
              <a:rPr lang="en-US" smtClean="0"/>
              <a:t>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8" y="273052"/>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8"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1EE1AC-C9C9-6E4B-B312-86B4310CBFEA}"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51EE1AC-C9C9-6E4B-B312-86B4310CBFEA}" type="datetimeFigureOut">
              <a:rPr lang="en-US" smtClean="0"/>
              <a:t>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7BFD01-1AD5-E745-9704-EED3D1138211}"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5"/>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EE1AC-C9C9-6E4B-B312-86B4310CBFEA}" type="datetimeFigureOut">
              <a:rPr lang="en-US" smtClean="0"/>
              <a:t>2/9/2020</a:t>
            </a:fld>
            <a:endParaRPr lang="en-US"/>
          </a:p>
        </p:txBody>
      </p:sp>
      <p:sp>
        <p:nvSpPr>
          <p:cNvPr id="5" name="Footer Placeholder 4"/>
          <p:cNvSpPr>
            <a:spLocks noGrp="1"/>
          </p:cNvSpPr>
          <p:nvPr>
            <p:ph type="ftr" sz="quarter" idx="3"/>
          </p:nvPr>
        </p:nvSpPr>
        <p:spPr>
          <a:xfrm>
            <a:off x="3124200" y="6356355"/>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7BFD01-1AD5-E745-9704-EED3D1138211}"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86" y="752019"/>
            <a:ext cx="9140714" cy="5355887"/>
          </a:xfrm>
          <a:prstGeom prst="rect">
            <a:avLst/>
          </a:prstGeom>
        </p:spPr>
      </p:pic>
      <p:sp>
        <p:nvSpPr>
          <p:cNvPr id="5" name="TextBox 4"/>
          <p:cNvSpPr txBox="1"/>
          <p:nvPr/>
        </p:nvSpPr>
        <p:spPr>
          <a:xfrm>
            <a:off x="281826" y="2227830"/>
            <a:ext cx="8417664" cy="984885"/>
          </a:xfrm>
          <a:prstGeom prst="rect">
            <a:avLst/>
          </a:prstGeom>
          <a:noFill/>
        </p:spPr>
        <p:txBody>
          <a:bodyPr wrap="square" rtlCol="0">
            <a:spAutoFit/>
          </a:bodyPr>
          <a:lstStyle/>
          <a:p>
            <a:pPr algn="ctr"/>
            <a:r>
              <a:rPr lang="en-US" sz="5800" spc="1630" dirty="0">
                <a:latin typeface="Times New Roman"/>
                <a:cs typeface="Times New Roman"/>
              </a:rPr>
              <a:t>VOICES FROM</a:t>
            </a:r>
          </a:p>
        </p:txBody>
      </p:sp>
      <p:sp>
        <p:nvSpPr>
          <p:cNvPr id="9" name="TextBox 8"/>
          <p:cNvSpPr txBox="1"/>
          <p:nvPr/>
        </p:nvSpPr>
        <p:spPr>
          <a:xfrm>
            <a:off x="64326" y="2937292"/>
            <a:ext cx="9144000" cy="1538883"/>
          </a:xfrm>
          <a:prstGeom prst="rect">
            <a:avLst/>
          </a:prstGeom>
          <a:noFill/>
        </p:spPr>
        <p:txBody>
          <a:bodyPr wrap="square" rtlCol="0">
            <a:spAutoFit/>
          </a:bodyPr>
          <a:lstStyle/>
          <a:p>
            <a:pPr algn="ctr"/>
            <a:r>
              <a:rPr lang="en-US" sz="9400" kern="3400" spc="3700" dirty="0">
                <a:solidFill>
                  <a:srgbClr val="FFFFFF"/>
                </a:solidFill>
                <a:latin typeface="Times New Roman"/>
                <a:cs typeface="Times New Roman"/>
              </a:rPr>
              <a:t>HEAVEN</a:t>
            </a:r>
          </a:p>
        </p:txBody>
      </p:sp>
    </p:spTree>
    <p:extLst>
      <p:ext uri="{BB962C8B-B14F-4D97-AF65-F5344CB8AC3E}">
        <p14:creationId xmlns:p14="http://schemas.microsoft.com/office/powerpoint/2010/main" val="1301574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549156"/>
            <a:ext cx="7901477" cy="5704606"/>
          </a:xfrm>
        </p:spPr>
        <p:txBody>
          <a:bodyPr anchor="t">
            <a:normAutofit/>
          </a:bodyPr>
          <a:lstStyle/>
          <a:p>
            <a:pPr marL="0" indent="0" algn="ctr">
              <a:spcBef>
                <a:spcPts val="2064"/>
              </a:spcBef>
              <a:buNone/>
            </a:pPr>
            <a:r>
              <a:rPr lang="en-US" sz="3600" dirty="0"/>
              <a:t>Then the seventh angel blew his trumpet, and there were loud voices in heaven, saying, “The kingdom of the world has become the kingdom of our Lord and of his Christ, and </a:t>
            </a:r>
            <a:r>
              <a:rPr lang="en-US" sz="3600" b="1" dirty="0">
                <a:solidFill>
                  <a:srgbClr val="FFFF00"/>
                </a:solidFill>
              </a:rPr>
              <a:t>he shall reign forever and ever</a:t>
            </a:r>
            <a:r>
              <a:rPr lang="en-US" sz="3600" dirty="0"/>
              <a:t>.”</a:t>
            </a:r>
          </a:p>
          <a:p>
            <a:pPr marL="0" indent="0" algn="ctr">
              <a:spcBef>
                <a:spcPts val="864"/>
              </a:spcBef>
              <a:buNone/>
            </a:pPr>
            <a:r>
              <a:rPr lang="en-US" sz="3600" dirty="0"/>
              <a:t>Revelation 11:15</a:t>
            </a:r>
          </a:p>
        </p:txBody>
      </p:sp>
    </p:spTree>
    <p:extLst>
      <p:ext uri="{BB962C8B-B14F-4D97-AF65-F5344CB8AC3E}">
        <p14:creationId xmlns:p14="http://schemas.microsoft.com/office/powerpoint/2010/main" val="3405292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86" y="752019"/>
            <a:ext cx="9140714" cy="5355887"/>
          </a:xfrm>
          <a:prstGeom prst="rect">
            <a:avLst/>
          </a:prstGeom>
        </p:spPr>
      </p:pic>
      <p:sp>
        <p:nvSpPr>
          <p:cNvPr id="5" name="TextBox 4"/>
          <p:cNvSpPr txBox="1"/>
          <p:nvPr/>
        </p:nvSpPr>
        <p:spPr>
          <a:xfrm>
            <a:off x="3286" y="2571049"/>
            <a:ext cx="9140713" cy="1769715"/>
          </a:xfrm>
          <a:prstGeom prst="rect">
            <a:avLst/>
          </a:prstGeom>
          <a:noFill/>
        </p:spPr>
        <p:txBody>
          <a:bodyPr wrap="square" rtlCol="0">
            <a:spAutoFit/>
          </a:bodyPr>
          <a:lstStyle/>
          <a:p>
            <a:pPr algn="ctr">
              <a:lnSpc>
                <a:spcPct val="90000"/>
              </a:lnSpc>
            </a:pPr>
            <a:r>
              <a:rPr lang="en-US" sz="6000" spc="1340" dirty="0">
                <a:latin typeface="Times New Roman"/>
                <a:cs typeface="Times New Roman"/>
              </a:rPr>
              <a:t>COME OUT OF THE WORLD</a:t>
            </a:r>
          </a:p>
        </p:txBody>
      </p:sp>
    </p:spTree>
    <p:extLst>
      <p:ext uri="{BB962C8B-B14F-4D97-AF65-F5344CB8AC3E}">
        <p14:creationId xmlns:p14="http://schemas.microsoft.com/office/powerpoint/2010/main" val="3663162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463349"/>
            <a:ext cx="7901477" cy="5790413"/>
          </a:xfrm>
        </p:spPr>
        <p:txBody>
          <a:bodyPr anchor="t">
            <a:normAutofit/>
          </a:bodyPr>
          <a:lstStyle/>
          <a:p>
            <a:pPr marL="0" indent="0" algn="ctr">
              <a:spcBef>
                <a:spcPts val="2064"/>
              </a:spcBef>
              <a:buNone/>
            </a:pPr>
            <a:r>
              <a:rPr lang="en-US" sz="3600" dirty="0"/>
              <a:t>Then I Heard another voice from heaven saying, “</a:t>
            </a:r>
            <a:r>
              <a:rPr lang="en-US" sz="3600" b="1" dirty="0">
                <a:solidFill>
                  <a:srgbClr val="FFFF00"/>
                </a:solidFill>
              </a:rPr>
              <a:t>Come out of her</a:t>
            </a:r>
            <a:r>
              <a:rPr lang="en-US" sz="3600" dirty="0"/>
              <a:t>, my people, lest you take part in her sins, lest you share in her plagues; for her sins are heaped high as heaven, and God has remembered her iniquities.” </a:t>
            </a:r>
          </a:p>
          <a:p>
            <a:pPr marL="0" indent="0" algn="ctr">
              <a:spcBef>
                <a:spcPts val="864"/>
              </a:spcBef>
              <a:buNone/>
            </a:pPr>
            <a:r>
              <a:rPr lang="en-US" sz="3600" dirty="0"/>
              <a:t>Revelation 18:4-5</a:t>
            </a:r>
          </a:p>
        </p:txBody>
      </p:sp>
    </p:spTree>
    <p:extLst>
      <p:ext uri="{BB962C8B-B14F-4D97-AF65-F5344CB8AC3E}">
        <p14:creationId xmlns:p14="http://schemas.microsoft.com/office/powerpoint/2010/main" val="15439712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86" y="752019"/>
            <a:ext cx="9140714" cy="5355887"/>
          </a:xfrm>
          <a:prstGeom prst="rect">
            <a:avLst/>
          </a:prstGeom>
        </p:spPr>
      </p:pic>
      <p:sp>
        <p:nvSpPr>
          <p:cNvPr id="5" name="TextBox 4"/>
          <p:cNvSpPr txBox="1"/>
          <p:nvPr/>
        </p:nvSpPr>
        <p:spPr>
          <a:xfrm>
            <a:off x="633701" y="2571049"/>
            <a:ext cx="7879526" cy="1769715"/>
          </a:xfrm>
          <a:prstGeom prst="rect">
            <a:avLst/>
          </a:prstGeom>
          <a:noFill/>
        </p:spPr>
        <p:txBody>
          <a:bodyPr wrap="square" rtlCol="0">
            <a:spAutoFit/>
          </a:bodyPr>
          <a:lstStyle/>
          <a:p>
            <a:pPr algn="ctr">
              <a:lnSpc>
                <a:spcPct val="90000"/>
              </a:lnSpc>
            </a:pPr>
            <a:r>
              <a:rPr lang="en-US" sz="6000" spc="1340" dirty="0">
                <a:latin typeface="Times New Roman"/>
                <a:cs typeface="Times New Roman"/>
              </a:rPr>
              <a:t>THERE IS ONLY ONE GOD</a:t>
            </a:r>
          </a:p>
        </p:txBody>
      </p:sp>
    </p:spTree>
    <p:extLst>
      <p:ext uri="{BB962C8B-B14F-4D97-AF65-F5344CB8AC3E}">
        <p14:creationId xmlns:p14="http://schemas.microsoft.com/office/powerpoint/2010/main" val="1864897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735313"/>
            <a:ext cx="7901477" cy="5752417"/>
          </a:xfrm>
        </p:spPr>
        <p:txBody>
          <a:bodyPr anchor="t">
            <a:normAutofit/>
          </a:bodyPr>
          <a:lstStyle/>
          <a:p>
            <a:pPr marL="0" indent="0" algn="ctr">
              <a:spcBef>
                <a:spcPts val="2064"/>
              </a:spcBef>
              <a:buNone/>
            </a:pPr>
            <a:r>
              <a:rPr lang="en-US" sz="3600" dirty="0"/>
              <a:t>Then I saw another angel flying directly overhead, with an eternal gospel to proclaim to those who dwell on earth, to every nation and tribe and language and people.  And he said with a loud voice,</a:t>
            </a:r>
          </a:p>
          <a:p>
            <a:pPr marL="0" indent="0" algn="ctr">
              <a:spcBef>
                <a:spcPts val="864"/>
              </a:spcBef>
              <a:buNone/>
            </a:pPr>
            <a:r>
              <a:rPr lang="en-US" sz="3600" dirty="0"/>
              <a:t>Revelation 14:6-7</a:t>
            </a:r>
          </a:p>
        </p:txBody>
      </p:sp>
    </p:spTree>
    <p:extLst>
      <p:ext uri="{BB962C8B-B14F-4D97-AF65-F5344CB8AC3E}">
        <p14:creationId xmlns:p14="http://schemas.microsoft.com/office/powerpoint/2010/main" val="3008744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1218437"/>
            <a:ext cx="7901477" cy="5269293"/>
          </a:xfrm>
        </p:spPr>
        <p:txBody>
          <a:bodyPr anchor="t">
            <a:normAutofit/>
          </a:bodyPr>
          <a:lstStyle/>
          <a:p>
            <a:pPr marL="0" indent="0" algn="ctr">
              <a:spcBef>
                <a:spcPts val="2064"/>
              </a:spcBef>
              <a:buNone/>
            </a:pPr>
            <a:r>
              <a:rPr lang="en-US" sz="3600" dirty="0"/>
              <a:t>“</a:t>
            </a:r>
            <a:r>
              <a:rPr lang="en-US" sz="3600" b="1" dirty="0">
                <a:solidFill>
                  <a:srgbClr val="FFFF00"/>
                </a:solidFill>
              </a:rPr>
              <a:t>Fear God </a:t>
            </a:r>
            <a:r>
              <a:rPr lang="en-US" sz="3600" dirty="0"/>
              <a:t>and give him glory, because the hour of his judgment has come, and worship him </a:t>
            </a:r>
            <a:r>
              <a:rPr lang="en-US" sz="3600" b="1" dirty="0">
                <a:solidFill>
                  <a:srgbClr val="FFFF00"/>
                </a:solidFill>
              </a:rPr>
              <a:t>who made heaven and earth</a:t>
            </a:r>
            <a:r>
              <a:rPr lang="en-US" sz="3600" dirty="0"/>
              <a:t>, the sea and the springs of water.”</a:t>
            </a:r>
          </a:p>
          <a:p>
            <a:pPr marL="0" indent="0" algn="ctr">
              <a:spcBef>
                <a:spcPts val="864"/>
              </a:spcBef>
              <a:buNone/>
            </a:pPr>
            <a:r>
              <a:rPr lang="en-US" sz="3600" dirty="0"/>
              <a:t>Revelation 14:6-7</a:t>
            </a:r>
          </a:p>
        </p:txBody>
      </p:sp>
    </p:spTree>
    <p:extLst>
      <p:ext uri="{BB962C8B-B14F-4D97-AF65-F5344CB8AC3E}">
        <p14:creationId xmlns:p14="http://schemas.microsoft.com/office/powerpoint/2010/main" val="229991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840893"/>
            <a:ext cx="7901477" cy="5646837"/>
          </a:xfrm>
        </p:spPr>
        <p:txBody>
          <a:bodyPr anchor="t">
            <a:normAutofit/>
          </a:bodyPr>
          <a:lstStyle/>
          <a:p>
            <a:pPr marL="0" indent="0" algn="ctr">
              <a:spcBef>
                <a:spcPts val="2064"/>
              </a:spcBef>
              <a:buNone/>
            </a:pPr>
            <a:r>
              <a:rPr lang="en-US" sz="3600" dirty="0"/>
              <a:t>After this I heard what seemed to be the loud voice of a great multitude in heaven, crying out, “Hallelujah! </a:t>
            </a:r>
            <a:r>
              <a:rPr lang="en-US" sz="3600" b="1" dirty="0">
                <a:solidFill>
                  <a:srgbClr val="FFFF00"/>
                </a:solidFill>
              </a:rPr>
              <a:t>Salvation </a:t>
            </a:r>
            <a:r>
              <a:rPr lang="en-US" sz="3600" dirty="0"/>
              <a:t>and </a:t>
            </a:r>
            <a:r>
              <a:rPr lang="en-US" sz="3600" b="1" dirty="0">
                <a:solidFill>
                  <a:srgbClr val="FFFF00"/>
                </a:solidFill>
              </a:rPr>
              <a:t>glory</a:t>
            </a:r>
            <a:r>
              <a:rPr lang="en-US" sz="3600" dirty="0"/>
              <a:t> and </a:t>
            </a:r>
            <a:r>
              <a:rPr lang="en-US" sz="3600" b="1" dirty="0">
                <a:solidFill>
                  <a:srgbClr val="FFFF00"/>
                </a:solidFill>
              </a:rPr>
              <a:t>power</a:t>
            </a:r>
            <a:r>
              <a:rPr lang="en-US" sz="3600" dirty="0"/>
              <a:t> belong to our God</a:t>
            </a:r>
            <a:r>
              <a:rPr lang="mr-IN" sz="3600" dirty="0"/>
              <a:t>…</a:t>
            </a:r>
            <a:r>
              <a:rPr lang="en-US" sz="3600" dirty="0"/>
              <a:t>”</a:t>
            </a:r>
          </a:p>
          <a:p>
            <a:pPr marL="0" indent="0" algn="ctr">
              <a:spcBef>
                <a:spcPts val="864"/>
              </a:spcBef>
              <a:buNone/>
            </a:pPr>
            <a:r>
              <a:rPr lang="en-US" sz="3600" dirty="0"/>
              <a:t>Revelation 19:1</a:t>
            </a:r>
          </a:p>
        </p:txBody>
      </p:sp>
    </p:spTree>
    <p:extLst>
      <p:ext uri="{BB962C8B-B14F-4D97-AF65-F5344CB8AC3E}">
        <p14:creationId xmlns:p14="http://schemas.microsoft.com/office/powerpoint/2010/main" val="1445151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86" y="752019"/>
            <a:ext cx="9140714" cy="5355887"/>
          </a:xfrm>
          <a:prstGeom prst="rect">
            <a:avLst/>
          </a:prstGeom>
        </p:spPr>
      </p:pic>
      <p:sp>
        <p:nvSpPr>
          <p:cNvPr id="5" name="TextBox 4"/>
          <p:cNvSpPr txBox="1"/>
          <p:nvPr/>
        </p:nvSpPr>
        <p:spPr>
          <a:xfrm>
            <a:off x="3286" y="2571049"/>
            <a:ext cx="9140713" cy="1769715"/>
          </a:xfrm>
          <a:prstGeom prst="rect">
            <a:avLst/>
          </a:prstGeom>
          <a:noFill/>
        </p:spPr>
        <p:txBody>
          <a:bodyPr wrap="square" rtlCol="0">
            <a:spAutoFit/>
          </a:bodyPr>
          <a:lstStyle/>
          <a:p>
            <a:pPr algn="ctr">
              <a:lnSpc>
                <a:spcPct val="90000"/>
              </a:lnSpc>
            </a:pPr>
            <a:r>
              <a:rPr lang="en-US" sz="6000" spc="1340" dirty="0">
                <a:latin typeface="Times New Roman"/>
                <a:cs typeface="Times New Roman"/>
              </a:rPr>
              <a:t>TRUTH COMES FROM HEAVEN</a:t>
            </a:r>
          </a:p>
        </p:txBody>
      </p:sp>
    </p:spTree>
    <p:extLst>
      <p:ext uri="{BB962C8B-B14F-4D97-AF65-F5344CB8AC3E}">
        <p14:creationId xmlns:p14="http://schemas.microsoft.com/office/powerpoint/2010/main" val="3108979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514832"/>
            <a:ext cx="7901477" cy="5738929"/>
          </a:xfrm>
        </p:spPr>
        <p:txBody>
          <a:bodyPr anchor="t">
            <a:normAutofit/>
          </a:bodyPr>
          <a:lstStyle/>
          <a:p>
            <a:pPr marL="0" indent="0" algn="ctr">
              <a:spcBef>
                <a:spcPts val="2064"/>
              </a:spcBef>
              <a:buNone/>
            </a:pPr>
            <a:r>
              <a:rPr lang="en-US" sz="3600" dirty="0"/>
              <a:t>After this I looked, and behold, a door standing open in heaven! And the first voice, which I had heard speaking to me like a trumpet, said, “</a:t>
            </a:r>
            <a:r>
              <a:rPr lang="en-US" sz="3600" b="1" dirty="0">
                <a:solidFill>
                  <a:srgbClr val="FFFF00"/>
                </a:solidFill>
              </a:rPr>
              <a:t>Come up here</a:t>
            </a:r>
            <a:r>
              <a:rPr lang="en-US" sz="3600" dirty="0"/>
              <a:t>, and I will show you what must take place after this.” </a:t>
            </a:r>
          </a:p>
          <a:p>
            <a:pPr marL="0" indent="0" algn="ctr">
              <a:spcBef>
                <a:spcPts val="864"/>
              </a:spcBef>
              <a:buNone/>
            </a:pPr>
            <a:r>
              <a:rPr lang="en-US" sz="3600" dirty="0"/>
              <a:t>Revelation 4:1</a:t>
            </a:r>
          </a:p>
        </p:txBody>
      </p:sp>
    </p:spTree>
    <p:extLst>
      <p:ext uri="{BB962C8B-B14F-4D97-AF65-F5344CB8AC3E}">
        <p14:creationId xmlns:p14="http://schemas.microsoft.com/office/powerpoint/2010/main" val="3405292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t="64568" b="10"/>
          <a:stretch/>
        </p:blipFill>
        <p:spPr>
          <a:xfrm>
            <a:off x="0" y="4700016"/>
            <a:ext cx="9144000" cy="2157984"/>
          </a:xfrm>
          <a:prstGeom prst="rect">
            <a:avLst/>
          </a:prstGeom>
        </p:spPr>
      </p:pic>
      <p:sp>
        <p:nvSpPr>
          <p:cNvPr id="5" name="Content Placeholder 4"/>
          <p:cNvSpPr>
            <a:spLocks noGrp="1"/>
          </p:cNvSpPr>
          <p:nvPr>
            <p:ph idx="1"/>
          </p:nvPr>
        </p:nvSpPr>
        <p:spPr>
          <a:xfrm>
            <a:off x="618232" y="1132632"/>
            <a:ext cx="7901477" cy="5121129"/>
          </a:xfrm>
        </p:spPr>
        <p:txBody>
          <a:bodyPr anchor="t">
            <a:normAutofit/>
          </a:bodyPr>
          <a:lstStyle/>
          <a:p>
            <a:pPr marL="0" indent="0" algn="ctr">
              <a:spcBef>
                <a:spcPts val="2064"/>
              </a:spcBef>
              <a:buNone/>
            </a:pPr>
            <a:r>
              <a:rPr lang="en-US" sz="3600" dirty="0"/>
              <a:t>Then they heard a loud voice from heaven saying to them, “</a:t>
            </a:r>
            <a:r>
              <a:rPr lang="en-US" sz="3600" b="1" dirty="0">
                <a:solidFill>
                  <a:srgbClr val="FFFF00"/>
                </a:solidFill>
              </a:rPr>
              <a:t>Come up here</a:t>
            </a:r>
            <a:r>
              <a:rPr lang="en-US" sz="3600" dirty="0"/>
              <a:t>!” And they went up to heaven in a cloud, and their enemies watched them. </a:t>
            </a:r>
          </a:p>
          <a:p>
            <a:pPr marL="0" indent="0" algn="ctr">
              <a:spcBef>
                <a:spcPts val="864"/>
              </a:spcBef>
              <a:buNone/>
            </a:pPr>
            <a:r>
              <a:rPr lang="en-US" sz="3600" dirty="0"/>
              <a:t>Revelation 11:12</a:t>
            </a:r>
          </a:p>
        </p:txBody>
      </p:sp>
    </p:spTree>
    <p:extLst>
      <p:ext uri="{BB962C8B-B14F-4D97-AF65-F5344CB8AC3E}">
        <p14:creationId xmlns:p14="http://schemas.microsoft.com/office/powerpoint/2010/main" val="122976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86" y="752019"/>
            <a:ext cx="9140714" cy="5355887"/>
          </a:xfrm>
          <a:prstGeom prst="rect">
            <a:avLst/>
          </a:prstGeom>
        </p:spPr>
      </p:pic>
      <p:sp>
        <p:nvSpPr>
          <p:cNvPr id="5" name="TextBox 4"/>
          <p:cNvSpPr txBox="1"/>
          <p:nvPr/>
        </p:nvSpPr>
        <p:spPr>
          <a:xfrm>
            <a:off x="3286" y="2571049"/>
            <a:ext cx="9140713" cy="1769715"/>
          </a:xfrm>
          <a:prstGeom prst="rect">
            <a:avLst/>
          </a:prstGeom>
          <a:noFill/>
        </p:spPr>
        <p:txBody>
          <a:bodyPr wrap="square" rtlCol="0">
            <a:spAutoFit/>
          </a:bodyPr>
          <a:lstStyle/>
          <a:p>
            <a:pPr algn="ctr">
              <a:lnSpc>
                <a:spcPct val="90000"/>
              </a:lnSpc>
            </a:pPr>
            <a:r>
              <a:rPr lang="en-US" sz="6000" spc="1340" dirty="0">
                <a:latin typeface="Times New Roman"/>
                <a:cs typeface="Times New Roman"/>
              </a:rPr>
              <a:t>GOD’S KINGDOM IS SUPREME</a:t>
            </a:r>
          </a:p>
        </p:txBody>
      </p:sp>
    </p:spTree>
    <p:extLst>
      <p:ext uri="{BB962C8B-B14F-4D97-AF65-F5344CB8AC3E}">
        <p14:creationId xmlns:p14="http://schemas.microsoft.com/office/powerpoint/2010/main" val="2236126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46055</TotalTime>
  <Words>320</Words>
  <Application>Microsoft Office PowerPoint</Application>
  <PresentationFormat>On-screen Show (4:3)</PresentationFormat>
  <Paragraphs>20</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Black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Auburn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Joshua Carter</dc:creator>
  <cp:lastModifiedBy>Northwood1</cp:lastModifiedBy>
  <cp:revision>375</cp:revision>
  <dcterms:created xsi:type="dcterms:W3CDTF">2015-10-29T03:17:02Z</dcterms:created>
  <dcterms:modified xsi:type="dcterms:W3CDTF">2020-02-09T15:35:00Z</dcterms:modified>
</cp:coreProperties>
</file>