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7AC1-0C8C-4C70-ADBB-908F751B4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8B926-0F6D-49E4-BAE7-D54D536E2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48EFA-ECB3-491D-BB10-AC559C70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980A-D3FE-47C0-A44A-6F6EB94E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84D08-6898-45BD-A49C-6E2BB61F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1C71-349A-4F03-9ABF-F670DB95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42302-FD0C-474A-A544-F55AC1ADB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DD040-0574-40CF-A248-988FEDD2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4DCD-0951-41D4-A6A4-C425E0A3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D3DA6-1C77-4E3D-8F93-82B55955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89AE3-C78B-4F7D-9170-B4EE6474A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089D4-DD67-4187-9451-3E034FFCC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487A-8EED-40C9-AE12-8AEF1930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804A-68EB-4F76-B3DC-D85DFD9E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90F6-578C-4917-9ADD-2D451105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0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9AC3-616D-4BF5-A8CA-4E0054F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8DE68-7948-43AE-8C27-C26E0959A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E559E-C2BF-457F-8DFF-E32D89FB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9A068-6D75-433E-99B8-4D8C7C8C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BD99C-7BF7-4E34-9213-E33E13D3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25D1-298D-47FD-BBB3-0B13AA89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9F64F-C01A-4A37-9E94-8F7ADE8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F2F0-4540-404B-BDD6-79B6F952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FD8AF-F4AB-45A2-A613-E3566413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447D-9B47-405B-B857-D3065ACC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9858-957A-4215-B09F-A670D774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67F7-903C-467A-9BE6-B17F0E913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9102B-3B9D-4D2B-B961-119176D3E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59DF2-912C-427C-BB94-0C64ACEB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7B83-2296-4206-8FF0-1CCA4372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FF3FA-A21E-4457-9EB7-81B360C3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ED91-9C54-40AA-B5DD-D2E9B05D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989E7-C512-404A-94A2-CD9DB0A0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3EC32-8A6C-4058-87EA-916EB6E2D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C1874-CC13-4919-A561-8966DF3D2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EFB27-567E-4FA6-B939-A2BD213A7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0FC15-3529-473B-BB7C-8DEBDF000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BA99C-FF76-4DA6-8AAD-1D573184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60400-9408-4B68-9C14-5F750F97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5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EDE4-FAF8-4E30-A280-8B23D1C4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AEC0A-84D2-4D8F-BA03-EDC2BFA9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CB22C-83BF-442B-A7BD-DEABF9EC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AC4F5-88C8-485F-A408-01F7E397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24CC2-5CF9-40C5-AC8A-48BA1F12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BD503-B063-4611-89EE-9AE0B926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ED973-A7DD-48A2-BAFE-183A185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B974-D468-4547-BB01-15785A80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D3F32-EFB6-4224-9728-D36555FF1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1C7CC-119D-4B17-8FA4-B53610A8F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24F66-AB11-4334-83A3-00BE9911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B2A7F-31B0-47CB-B610-B822B196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1BA8-0AB9-4805-AB1D-FCC5D585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B138-A0D1-41B5-9683-FBD7C303F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A33FC-3667-4071-8911-81151C83B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AAF4-B8AC-43D2-ABE0-F51E27EC6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05A9A-7784-42D1-B057-CE0935A1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AD61-1926-41FB-B78D-DE425740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51403-2E96-41C7-B3DA-61B39F4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2151A-3592-4598-8079-104EBEAB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6DBF-1892-4DAB-A282-0C7B32402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5B67F-01FC-4D3C-A77D-B45EB8165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EAF1-9674-4827-95B6-FFAFF8A0F6C2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3EB30-79E0-4BF1-993D-67CCD6954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40CE2-946B-4640-A1C9-CA22D7263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DB3E-FD55-4695-A825-C335C732B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4F7278-6BD6-4ADA-BD1B-FAD5F19B0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9A25B-D14C-4A89-80F9-2D69D05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40" y="1067"/>
            <a:ext cx="10407117" cy="68569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EC789E6-4703-4791-B9CF-BBA66E1B0DFB}"/>
              </a:ext>
            </a:extLst>
          </p:cNvPr>
          <p:cNvSpPr/>
          <p:nvPr/>
        </p:nvSpPr>
        <p:spPr>
          <a:xfrm>
            <a:off x="2816224" y="1784350"/>
            <a:ext cx="6353176" cy="3695700"/>
          </a:xfrm>
          <a:prstGeom prst="ellipse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82C26-9A63-4971-B866-4486908C6D25}"/>
              </a:ext>
            </a:extLst>
          </p:cNvPr>
          <p:cNvSpPr txBox="1"/>
          <p:nvPr/>
        </p:nvSpPr>
        <p:spPr>
          <a:xfrm>
            <a:off x="3291154" y="2365412"/>
            <a:ext cx="56096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latin typeface="Century Gothic" panose="020B0502020202020204" pitchFamily="34" charset="0"/>
              </a:rPr>
              <a:t>HEROES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96EC2-5705-4F19-AE06-EFF59C3303D1}"/>
              </a:ext>
            </a:extLst>
          </p:cNvPr>
          <p:cNvSpPr txBox="1"/>
          <p:nvPr/>
        </p:nvSpPr>
        <p:spPr>
          <a:xfrm>
            <a:off x="3643044" y="3985076"/>
            <a:ext cx="490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latin typeface="Century Gothic" panose="020B0502020202020204" pitchFamily="34" charset="0"/>
              </a:rPr>
              <a:t>OF THE FAITH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451166-B906-4A88-B706-C453DDA5B7AA}"/>
              </a:ext>
            </a:extLst>
          </p:cNvPr>
          <p:cNvCxnSpPr/>
          <p:nvPr/>
        </p:nvCxnSpPr>
        <p:spPr>
          <a:xfrm>
            <a:off x="3432209" y="3990498"/>
            <a:ext cx="5029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4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DC921-B8C9-4DFE-B391-5E6B605A3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8BCB2-A6BF-4F04-AA1E-72DF9FBB296A}"/>
              </a:ext>
            </a:extLst>
          </p:cNvPr>
          <p:cNvSpPr/>
          <p:nvPr/>
        </p:nvSpPr>
        <p:spPr>
          <a:xfrm>
            <a:off x="3272319" y="554803"/>
            <a:ext cx="5286054" cy="11352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Isaac – Faith That Can See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92646-2E54-454B-AE6B-2CB4B936451D}"/>
              </a:ext>
            </a:extLst>
          </p:cNvPr>
          <p:cNvSpPr/>
          <p:nvPr/>
        </p:nvSpPr>
        <p:spPr>
          <a:xfrm>
            <a:off x="2301411" y="1970069"/>
            <a:ext cx="7227870" cy="450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Hebrews 11.20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“By faith, Isaac provoked future blessings on Jacob </a:t>
            </a:r>
            <a:r>
              <a:rPr lang="en-US" sz="4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 Esau.</a:t>
            </a:r>
          </a:p>
        </p:txBody>
      </p:sp>
    </p:spTree>
    <p:extLst>
      <p:ext uri="{BB962C8B-B14F-4D97-AF65-F5344CB8AC3E}">
        <p14:creationId xmlns:p14="http://schemas.microsoft.com/office/powerpoint/2010/main" val="278177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DC921-B8C9-4DFE-B391-5E6B605A3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8BCB2-A6BF-4F04-AA1E-72DF9FBB296A}"/>
              </a:ext>
            </a:extLst>
          </p:cNvPr>
          <p:cNvSpPr/>
          <p:nvPr/>
        </p:nvSpPr>
        <p:spPr>
          <a:xfrm>
            <a:off x="3272319" y="554803"/>
            <a:ext cx="5286054" cy="11352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Isaac – Faith That Can See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92646-2E54-454B-AE6B-2CB4B936451D}"/>
              </a:ext>
            </a:extLst>
          </p:cNvPr>
          <p:cNvSpPr/>
          <p:nvPr/>
        </p:nvSpPr>
        <p:spPr>
          <a:xfrm>
            <a:off x="2301411" y="1970069"/>
            <a:ext cx="7227870" cy="450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The Old Blind Man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Genesis 27.1 – 4 </a:t>
            </a:r>
          </a:p>
        </p:txBody>
      </p:sp>
    </p:spTree>
    <p:extLst>
      <p:ext uri="{BB962C8B-B14F-4D97-AF65-F5344CB8AC3E}">
        <p14:creationId xmlns:p14="http://schemas.microsoft.com/office/powerpoint/2010/main" val="392195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DC921-B8C9-4DFE-B391-5E6B605A3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8BCB2-A6BF-4F04-AA1E-72DF9FBB296A}"/>
              </a:ext>
            </a:extLst>
          </p:cNvPr>
          <p:cNvSpPr/>
          <p:nvPr/>
        </p:nvSpPr>
        <p:spPr>
          <a:xfrm>
            <a:off x="3272319" y="554803"/>
            <a:ext cx="5286054" cy="11352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Isaac – Faith That Can See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92646-2E54-454B-AE6B-2CB4B936451D}"/>
              </a:ext>
            </a:extLst>
          </p:cNvPr>
          <p:cNvSpPr/>
          <p:nvPr/>
        </p:nvSpPr>
        <p:spPr>
          <a:xfrm>
            <a:off x="2301411" y="1970069"/>
            <a:ext cx="7227870" cy="450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Rebekah’s Plan 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Genesis 27.5 – 17 </a:t>
            </a:r>
          </a:p>
        </p:txBody>
      </p:sp>
    </p:spTree>
    <p:extLst>
      <p:ext uri="{BB962C8B-B14F-4D97-AF65-F5344CB8AC3E}">
        <p14:creationId xmlns:p14="http://schemas.microsoft.com/office/powerpoint/2010/main" val="24879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DC921-B8C9-4DFE-B391-5E6B605A3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8BCB2-A6BF-4F04-AA1E-72DF9FBB296A}"/>
              </a:ext>
            </a:extLst>
          </p:cNvPr>
          <p:cNvSpPr/>
          <p:nvPr/>
        </p:nvSpPr>
        <p:spPr>
          <a:xfrm>
            <a:off x="3272319" y="554803"/>
            <a:ext cx="5286054" cy="11352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Isaac – Faith That Can See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92646-2E54-454B-AE6B-2CB4B936451D}"/>
              </a:ext>
            </a:extLst>
          </p:cNvPr>
          <p:cNvSpPr/>
          <p:nvPr/>
        </p:nvSpPr>
        <p:spPr>
          <a:xfrm>
            <a:off x="2301411" y="1970069"/>
            <a:ext cx="7227870" cy="450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Isaac Trusts His Senses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Genesis 27.18 – 29</a:t>
            </a:r>
          </a:p>
        </p:txBody>
      </p:sp>
    </p:spTree>
    <p:extLst>
      <p:ext uri="{BB962C8B-B14F-4D97-AF65-F5344CB8AC3E}">
        <p14:creationId xmlns:p14="http://schemas.microsoft.com/office/powerpoint/2010/main" val="274312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DC921-B8C9-4DFE-B391-5E6B605A3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8BCB2-A6BF-4F04-AA1E-72DF9FBB296A}"/>
              </a:ext>
            </a:extLst>
          </p:cNvPr>
          <p:cNvSpPr/>
          <p:nvPr/>
        </p:nvSpPr>
        <p:spPr>
          <a:xfrm>
            <a:off x="3272319" y="554803"/>
            <a:ext cx="5286054" cy="113529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Isaac – Faith That Can See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92646-2E54-454B-AE6B-2CB4B936451D}"/>
              </a:ext>
            </a:extLst>
          </p:cNvPr>
          <p:cNvSpPr/>
          <p:nvPr/>
        </p:nvSpPr>
        <p:spPr>
          <a:xfrm>
            <a:off x="2301411" y="1970069"/>
            <a:ext cx="7227870" cy="450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Esau Receives a Blessing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Genesis 27.30 – 40 </a:t>
            </a:r>
          </a:p>
        </p:txBody>
      </p:sp>
    </p:spTree>
    <p:extLst>
      <p:ext uri="{BB962C8B-B14F-4D97-AF65-F5344CB8AC3E}">
        <p14:creationId xmlns:p14="http://schemas.microsoft.com/office/powerpoint/2010/main" val="4209956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Alexander Newman</cp:lastModifiedBy>
  <cp:revision>2</cp:revision>
  <dcterms:created xsi:type="dcterms:W3CDTF">2020-03-08T11:54:16Z</dcterms:created>
  <dcterms:modified xsi:type="dcterms:W3CDTF">2020-03-08T12:04:47Z</dcterms:modified>
</cp:coreProperties>
</file>