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944DC-A3DD-4871-B322-050D4FB9C263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298693-49B5-43D7-A4A8-C6B84E5945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05/30/2020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Dwell on these things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Great reason to read the Bible</a:t>
            </a:r>
          </a:p>
          <a:p>
            <a:pPr lvl="1"/>
            <a:r>
              <a:rPr lang="en-US" dirty="0" smtClean="0"/>
              <a:t>True, righteous, noble, praiseworthy</a:t>
            </a:r>
          </a:p>
          <a:p>
            <a:r>
              <a:rPr lang="en-US" dirty="0" smtClean="0"/>
              <a:t>Great reason to pray</a:t>
            </a:r>
          </a:p>
          <a:p>
            <a:pPr lvl="1"/>
            <a:r>
              <a:rPr lang="en-US" dirty="0" smtClean="0"/>
              <a:t>True, righteous, noble, praiseworthy</a:t>
            </a:r>
          </a:p>
          <a:p>
            <a:r>
              <a:rPr lang="en-US" dirty="0" smtClean="0"/>
              <a:t>Spending time with other Christians</a:t>
            </a:r>
          </a:p>
          <a:p>
            <a:r>
              <a:rPr lang="en-US" dirty="0" smtClean="0"/>
              <a:t>So much out there that is not helpful</a:t>
            </a:r>
          </a:p>
          <a:p>
            <a:pPr lvl="1"/>
            <a:r>
              <a:rPr lang="en-US" dirty="0" smtClean="0"/>
              <a:t>“but it’s true” is not always enough – must be righteous, noble, praiseworthy</a:t>
            </a:r>
          </a:p>
          <a:p>
            <a:r>
              <a:rPr lang="en-US" dirty="0" smtClean="0"/>
              <a:t>Does not mean we cannot think about negative things</a:t>
            </a:r>
          </a:p>
          <a:p>
            <a:pPr lvl="1"/>
            <a:r>
              <a:rPr lang="en-US" dirty="0" smtClean="0"/>
              <a:t>Bible often speaks about sinful behavior</a:t>
            </a:r>
          </a:p>
          <a:p>
            <a:pPr lvl="1"/>
            <a:r>
              <a:rPr lang="en-US" dirty="0" smtClean="0"/>
              <a:t>We cannot allow our minds to meditate and dwell on these things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Finally, brethren, whatever things are true, whatever things </a:t>
            </a:r>
            <a:r>
              <a:rPr lang="en-US" i="1" dirty="0" smtClean="0"/>
              <a:t>are</a:t>
            </a:r>
            <a:r>
              <a:rPr lang="en-US" dirty="0" smtClean="0"/>
              <a:t> noble, whatever things </a:t>
            </a:r>
            <a:r>
              <a:rPr lang="en-US" i="1" dirty="0" smtClean="0"/>
              <a:t>are</a:t>
            </a:r>
            <a:r>
              <a:rPr lang="en-US" dirty="0" smtClean="0"/>
              <a:t> just, whatever things </a:t>
            </a:r>
            <a:r>
              <a:rPr lang="en-US" i="1" dirty="0" smtClean="0"/>
              <a:t>are</a:t>
            </a:r>
            <a:r>
              <a:rPr lang="en-US" dirty="0" smtClean="0"/>
              <a:t> pure, whatever things </a:t>
            </a:r>
            <a:r>
              <a:rPr lang="en-US" i="1" dirty="0" smtClean="0"/>
              <a:t>are</a:t>
            </a:r>
            <a:r>
              <a:rPr lang="en-US" dirty="0" smtClean="0"/>
              <a:t> lovely, whatever things </a:t>
            </a:r>
            <a:r>
              <a:rPr lang="en-US" i="1" dirty="0" smtClean="0"/>
              <a:t>are</a:t>
            </a:r>
            <a:r>
              <a:rPr lang="en-US" dirty="0" smtClean="0"/>
              <a:t> of good report, if </a:t>
            </a:r>
            <a:r>
              <a:rPr lang="en-US" i="1" dirty="0" smtClean="0"/>
              <a:t>there is</a:t>
            </a:r>
            <a:r>
              <a:rPr lang="en-US" dirty="0" smtClean="0"/>
              <a:t> any virtue and if </a:t>
            </a:r>
            <a:r>
              <a:rPr lang="en-US" i="1" dirty="0" smtClean="0"/>
              <a:t>there is</a:t>
            </a:r>
            <a:r>
              <a:rPr lang="en-US" dirty="0" smtClean="0"/>
              <a:t> anything praiseworthy—meditate on these things.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Finally, brethren, whatever things are true, whatever things </a:t>
            </a:r>
            <a:r>
              <a:rPr lang="en-US" i="1" dirty="0" smtClean="0"/>
              <a:t>are</a:t>
            </a:r>
            <a:r>
              <a:rPr lang="en-US" dirty="0" smtClean="0"/>
              <a:t> noble, whatever things </a:t>
            </a:r>
            <a:r>
              <a:rPr lang="en-US" i="1" dirty="0" smtClean="0"/>
              <a:t>are</a:t>
            </a:r>
            <a:r>
              <a:rPr lang="en-US" dirty="0" smtClean="0"/>
              <a:t> just, whatever things </a:t>
            </a:r>
            <a:r>
              <a:rPr lang="en-US" i="1" dirty="0" smtClean="0"/>
              <a:t>are</a:t>
            </a:r>
            <a:r>
              <a:rPr lang="en-US" dirty="0" smtClean="0"/>
              <a:t> pure, whatever things </a:t>
            </a:r>
            <a:r>
              <a:rPr lang="en-US" i="1" dirty="0" smtClean="0"/>
              <a:t>are</a:t>
            </a:r>
            <a:r>
              <a:rPr lang="en-US" dirty="0" smtClean="0"/>
              <a:t> lovely, whatever things </a:t>
            </a:r>
            <a:r>
              <a:rPr lang="en-US" i="1" dirty="0" smtClean="0"/>
              <a:t>are</a:t>
            </a:r>
            <a:r>
              <a:rPr lang="en-US" dirty="0" smtClean="0"/>
              <a:t> of good report, if </a:t>
            </a:r>
            <a:r>
              <a:rPr lang="en-US" i="1" dirty="0" smtClean="0"/>
              <a:t>there is</a:t>
            </a:r>
            <a:r>
              <a:rPr lang="en-US" dirty="0" smtClean="0"/>
              <a:t> any virtue and if </a:t>
            </a:r>
            <a:r>
              <a:rPr lang="en-US" i="1" dirty="0" smtClean="0"/>
              <a:t>there is</a:t>
            </a:r>
            <a:r>
              <a:rPr lang="en-US" dirty="0" smtClean="0"/>
              <a:t> anything praiseworthy—meditate on these things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Powerful words as Paul concludes this letter of encouragement and joy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true - focus on things of truth, not things that are lies or wrong</a:t>
            </a:r>
          </a:p>
          <a:p>
            <a:r>
              <a:rPr lang="en-US" dirty="0" smtClean="0"/>
              <a:t>noble - honorable, upright</a:t>
            </a:r>
          </a:p>
          <a:p>
            <a:r>
              <a:rPr lang="en-US" dirty="0" smtClean="0"/>
              <a:t>just - right, fair, righteous</a:t>
            </a:r>
          </a:p>
          <a:p>
            <a:r>
              <a:rPr lang="en-US" dirty="0" smtClean="0"/>
              <a:t>pure - undefiled, without blemish</a:t>
            </a:r>
          </a:p>
          <a:p>
            <a:r>
              <a:rPr lang="en-US" dirty="0" smtClean="0"/>
              <a:t>lovely - beautiful, pleasing</a:t>
            </a:r>
          </a:p>
          <a:p>
            <a:r>
              <a:rPr lang="en-US" dirty="0" smtClean="0"/>
              <a:t>Good report - reputable, spoken highly of</a:t>
            </a:r>
          </a:p>
          <a:p>
            <a:r>
              <a:rPr lang="en-US" dirty="0" smtClean="0"/>
              <a:t>virtue - excellent or right, moral</a:t>
            </a:r>
          </a:p>
          <a:p>
            <a:r>
              <a:rPr lang="en-US" dirty="0" smtClean="0"/>
              <a:t>praiseworthy - things that can be praised or look on as positive</a:t>
            </a:r>
          </a:p>
          <a:p>
            <a:r>
              <a:rPr lang="en-US" dirty="0" smtClean="0"/>
              <a:t>Think/dwell/meditate on these things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possibilities</a:t>
            </a:r>
          </a:p>
          <a:p>
            <a:pPr lvl="1"/>
            <a:r>
              <a:rPr lang="en-US" dirty="0" smtClean="0"/>
              <a:t>Our minds form connections</a:t>
            </a:r>
          </a:p>
          <a:p>
            <a:pPr lvl="1"/>
            <a:r>
              <a:rPr lang="en-US" dirty="0" smtClean="0"/>
              <a:t>We cannot completely control our minds</a:t>
            </a:r>
          </a:p>
          <a:p>
            <a:pPr lvl="1"/>
            <a:r>
              <a:rPr lang="en-US" dirty="0" smtClean="0"/>
              <a:t>The inner man affects the outer man</a:t>
            </a:r>
          </a:p>
          <a:p>
            <a:r>
              <a:rPr lang="en-US" dirty="0" smtClean="0"/>
              <a:t>Look into these reasons and apply to daily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instruction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00417125229-01-coronavirus-cdc-image-super-1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8124717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connections</a:t>
            </a:r>
            <a:endParaRPr lang="en-US" dirty="0"/>
          </a:p>
        </p:txBody>
      </p:sp>
      <p:sp>
        <p:nvSpPr>
          <p:cNvPr id="2050" name="AutoShape 2" descr="May 29 coronavirus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s://cdn.cnn.com/cnnnext/dam/assets/200417125229-01-coronavirus-cdc-image-super-16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/>
              <a:t>A few months ago, picture had little meaning</a:t>
            </a:r>
          </a:p>
          <a:p>
            <a:r>
              <a:rPr lang="en-US" dirty="0" smtClean="0"/>
              <a:t>Now, has very specific meaning to many people</a:t>
            </a:r>
          </a:p>
          <a:p>
            <a:r>
              <a:rPr lang="en-US" dirty="0" smtClean="0"/>
              <a:t>Not only meaning, also many feelings and beliefs</a:t>
            </a:r>
          </a:p>
          <a:p>
            <a:pPr lvl="1"/>
            <a:r>
              <a:rPr lang="en-US" dirty="0" smtClean="0"/>
              <a:t>Terror of a pandemic: fear/anxiety, loss, sadness, powerlessness</a:t>
            </a:r>
          </a:p>
          <a:p>
            <a:pPr lvl="1"/>
            <a:r>
              <a:rPr lang="en-US" dirty="0" smtClean="0"/>
              <a:t>Overblown risk: anger, frustration, annoyance</a:t>
            </a:r>
          </a:p>
          <a:p>
            <a:r>
              <a:rPr lang="en-US" dirty="0" smtClean="0"/>
              <a:t>Our brains are quick to make connections</a:t>
            </a:r>
          </a:p>
          <a:p>
            <a:pPr lvl="1"/>
            <a:r>
              <a:rPr lang="en-US" dirty="0" smtClean="0"/>
              <a:t>Not a bad thing</a:t>
            </a:r>
          </a:p>
          <a:p>
            <a:pPr lvl="1"/>
            <a:r>
              <a:rPr lang="en-US" dirty="0" smtClean="0"/>
              <a:t>Something to be careful about	</a:t>
            </a:r>
          </a:p>
          <a:p>
            <a:pPr lvl="1"/>
            <a:r>
              <a:rPr lang="en-US" dirty="0" smtClean="0"/>
              <a:t>Can ‘poison’ your thoughts</a:t>
            </a:r>
          </a:p>
          <a:p>
            <a:r>
              <a:rPr lang="en-US" dirty="0" smtClean="0"/>
              <a:t>Following Paul’s instruction helps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connections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4172712" y="4818888"/>
            <a:ext cx="1664208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8117864">
            <a:off x="4545964" y="4826639"/>
            <a:ext cx="1867545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4149982">
            <a:off x="3603983" y="4791232"/>
            <a:ext cx="1770726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control our minds, but not completely</a:t>
            </a:r>
          </a:p>
          <a:p>
            <a:pPr lvl="1"/>
            <a:r>
              <a:rPr lang="en-US" dirty="0" smtClean="0"/>
              <a:t>Songs stuck in head</a:t>
            </a:r>
          </a:p>
          <a:p>
            <a:pPr lvl="1"/>
            <a:r>
              <a:rPr lang="en-US" dirty="0" smtClean="0"/>
              <a:t>Take mental shortcuts, especially for immediate reactions or quick decisions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control</a:t>
            </a:r>
            <a:endParaRPr lang="en-US" dirty="0"/>
          </a:p>
        </p:txBody>
      </p:sp>
      <p:sp>
        <p:nvSpPr>
          <p:cNvPr id="19458" name="AutoShape 2" descr="Cover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2004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15:11</a:t>
            </a:r>
          </a:p>
          <a:p>
            <a:pPr lvl="1"/>
            <a:r>
              <a:rPr lang="en-US" dirty="0" smtClean="0"/>
              <a:t>Our inner self can defile us</a:t>
            </a:r>
          </a:p>
          <a:p>
            <a:pPr lvl="1"/>
            <a:r>
              <a:rPr lang="en-US" dirty="0" smtClean="0"/>
              <a:t>Inverse of Philippians 4:8 – keeping bad inside</a:t>
            </a:r>
          </a:p>
          <a:p>
            <a:r>
              <a:rPr lang="en-US" dirty="0" smtClean="0"/>
              <a:t>Self-fulfilling prophecies</a:t>
            </a:r>
          </a:p>
          <a:p>
            <a:pPr lvl="1"/>
            <a:r>
              <a:rPr lang="en-US" dirty="0" smtClean="0"/>
              <a:t>“I think I can”</a:t>
            </a:r>
          </a:p>
          <a:p>
            <a:pPr lvl="1"/>
            <a:r>
              <a:rPr lang="en-US" dirty="0" smtClean="0"/>
              <a:t>Studying</a:t>
            </a:r>
          </a:p>
          <a:p>
            <a:r>
              <a:rPr lang="en-US" dirty="0" smtClean="0"/>
              <a:t>Helpful or unhelpful thoughts</a:t>
            </a:r>
          </a:p>
          <a:p>
            <a:pPr lvl="1"/>
            <a:r>
              <a:rPr lang="en-US" dirty="0" smtClean="0"/>
              <a:t>Possible does not mean helpful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man reflects inner man</a:t>
            </a:r>
            <a:endParaRPr lang="en-US" dirty="0"/>
          </a:p>
        </p:txBody>
      </p:sp>
      <p:pic>
        <p:nvPicPr>
          <p:cNvPr id="4" name="Picture 3" descr="Little-Engine-that-Cou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971800"/>
            <a:ext cx="297180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instructs us to make an effort to focus on true, upright, virtuous things</a:t>
            </a:r>
          </a:p>
          <a:p>
            <a:r>
              <a:rPr lang="en-US" dirty="0" smtClean="0"/>
              <a:t>Without such effort, we can focus on false things that are ugly and evil – and our lives will reflect that</a:t>
            </a:r>
          </a:p>
          <a:p>
            <a:r>
              <a:rPr lang="en-US" dirty="0" smtClean="0"/>
              <a:t>We can form unhelpful connections</a:t>
            </a:r>
          </a:p>
          <a:p>
            <a:r>
              <a:rPr lang="en-US" dirty="0" smtClean="0"/>
              <a:t>Our minds will drift to unfruitful topics</a:t>
            </a:r>
          </a:p>
          <a:p>
            <a:r>
              <a:rPr lang="en-US" dirty="0" smtClean="0"/>
              <a:t>Our inner thoughts will affect our lives negatively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496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Dwell on these things</vt:lpstr>
      <vt:lpstr>Philippians 4:8</vt:lpstr>
      <vt:lpstr>Philippians 4:8</vt:lpstr>
      <vt:lpstr>Purpose of instruction</vt:lpstr>
      <vt:lpstr>Forming connections</vt:lpstr>
      <vt:lpstr>Forming connections</vt:lpstr>
      <vt:lpstr>Imperfect control</vt:lpstr>
      <vt:lpstr>Outer man reflects inner man</vt:lpstr>
      <vt:lpstr>Summary</vt:lpstr>
      <vt:lpstr>Application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2020-05-31T03:22:40Z</dcterms:created>
  <dcterms:modified xsi:type="dcterms:W3CDTF">2020-05-31T04:24:47Z</dcterms:modified>
</cp:coreProperties>
</file>