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901" r:id="rId2"/>
    <p:sldId id="906" r:id="rId3"/>
    <p:sldId id="902" r:id="rId4"/>
    <p:sldId id="905" r:id="rId5"/>
    <p:sldId id="890" r:id="rId6"/>
    <p:sldId id="907" r:id="rId7"/>
    <p:sldId id="90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FF0A"/>
    <a:srgbClr val="FF9900"/>
    <a:srgbClr val="FFCC33"/>
    <a:srgbClr val="FFFF66"/>
    <a:srgbClr val="3F2519"/>
    <a:srgbClr val="523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491" autoAdjust="0"/>
    <p:restoredTop sz="99012" autoAdjust="0"/>
  </p:normalViewPr>
  <p:slideViewPr>
    <p:cSldViewPr snapToGrid="0" snapToObjects="1">
      <p:cViewPr>
        <p:scale>
          <a:sx n="76" d="100"/>
          <a:sy n="76" d="100"/>
        </p:scale>
        <p:origin x="-112" y="-752"/>
      </p:cViewPr>
      <p:guideLst>
        <p:guide orient="horz" pos="2161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8/2/20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8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347"/>
            <a:ext cx="9144000" cy="375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170330"/>
            <a:ext cx="9144000" cy="26571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Elisha</a:t>
            </a:r>
            <a:endParaRPr lang="en-US" sz="20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4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6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228" y="2133607"/>
            <a:ext cx="7722817" cy="26992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742950" indent="-74295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rabicPeriod" startAt="2"/>
            </a:pPr>
            <a:endParaRPr lang="en-US" sz="12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7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8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worldly diet leaves us empty.</a:t>
            </a:r>
            <a:endParaRPr lang="en-US" sz="84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marL="742950" indent="-74295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Tx/>
              <a:buAutoNum type="arabicPeriod" startAt="2"/>
            </a:pPr>
            <a:endParaRPr lang="en-US" sz="12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9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031" y="2192869"/>
            <a:ext cx="6658888" cy="24314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And Elisha came again to </a:t>
            </a:r>
            <a:r>
              <a:rPr lang="en-US" sz="3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Gilgal</a:t>
            </a:r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when there was a famine in the land.</a:t>
            </a:r>
            <a:endParaRPr lang="en-US" sz="3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 Kings 4</a:t>
            </a:r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:38</a:t>
            </a:r>
            <a:endParaRPr lang="en-US" sz="3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62658" y="2900520"/>
            <a:ext cx="1453598" cy="580182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6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228" y="1988309"/>
            <a:ext cx="7722817" cy="32121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7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8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False teaching can seem like good food.</a:t>
            </a:r>
            <a:endParaRPr lang="en-US" sz="8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marL="742950" indent="-742950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AutoNum type="arabicPeriod"/>
            </a:pPr>
            <a:endParaRPr lang="en-US" sz="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65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031" y="1023607"/>
            <a:ext cx="6658888" cy="477053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One of them went out into the field to gather herbs, and found a wild vine and gathered from it his lap full of wild gourds, and came and cut them up into the pot of stew, not knowing what they were.</a:t>
            </a:r>
            <a:endParaRPr lang="en-US" sz="3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 Kings 4</a:t>
            </a:r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:39</a:t>
            </a:r>
            <a:endParaRPr lang="en-US" sz="3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76487" y="4048933"/>
            <a:ext cx="2656731" cy="580182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6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228" y="1988309"/>
            <a:ext cx="7722817" cy="32121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7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8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God’s wisdom is greater than human wisdom.</a:t>
            </a:r>
            <a:endParaRPr lang="en-US" sz="8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marL="742950" indent="-742950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AutoNum type="arabicPeriod"/>
            </a:pPr>
            <a:endParaRPr lang="en-US" sz="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54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615" y="2548414"/>
            <a:ext cx="7669430" cy="184665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And they ate and had some left, according to the word of the LORD.</a:t>
            </a:r>
            <a:endParaRPr lang="en-US" sz="3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 Kings 4</a:t>
            </a:r>
            <a:r>
              <a:rPr lang="en-US" sz="3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:44</a:t>
            </a:r>
            <a:endParaRPr lang="en-US" sz="3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9249" y="3246761"/>
            <a:ext cx="7118034" cy="580182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53085</TotalTime>
  <Words>116</Words>
  <Application>Microsoft Macintosh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446</cp:revision>
  <dcterms:created xsi:type="dcterms:W3CDTF">2015-10-29T03:17:02Z</dcterms:created>
  <dcterms:modified xsi:type="dcterms:W3CDTF">2020-08-02T12:53:35Z</dcterms:modified>
</cp:coreProperties>
</file>