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825500" rtl="0" fontAlgn="auto" latinLnBrk="0" hangingPunct="0">
      <a:lnSpc>
        <a:spcPct val="100000"/>
      </a:lnSpc>
      <a:spcBef>
        <a:spcPts val="2000"/>
      </a:spcBef>
      <a:spcAft>
        <a:spcPts val="0"/>
      </a:spcAft>
      <a:buClrTx/>
      <a:buSzTx/>
      <a:buFontTx/>
      <a:buNone/>
      <a:tabLst/>
      <a:defRPr b="0" baseline="0" cap="none" i="1" spc="39" strike="noStrike" sz="4000" u="none" kumimoji="0" normalizeH="0">
        <a:ln>
          <a:noFill/>
        </a:ln>
        <a:solidFill>
          <a:srgbClr val="5C5C5C"/>
        </a:solidFill>
        <a:effectLst/>
        <a:uFillTx/>
        <a:latin typeface="Iowan Old Style Roman"/>
        <a:ea typeface="Iowan Old Style Roman"/>
        <a:cs typeface="Iowan Old Style Roman"/>
        <a:sym typeface="Iowan Old Style Roman"/>
      </a:defRPr>
    </a:lvl1pPr>
    <a:lvl2pPr marL="0" marR="0" indent="342900" algn="l" defTabSz="825500" rtl="0" fontAlgn="auto" latinLnBrk="0" hangingPunct="0">
      <a:lnSpc>
        <a:spcPct val="100000"/>
      </a:lnSpc>
      <a:spcBef>
        <a:spcPts val="2000"/>
      </a:spcBef>
      <a:spcAft>
        <a:spcPts val="0"/>
      </a:spcAft>
      <a:buClrTx/>
      <a:buSzTx/>
      <a:buFontTx/>
      <a:buNone/>
      <a:tabLst/>
      <a:defRPr b="0" baseline="0" cap="none" i="1" spc="39" strike="noStrike" sz="4000" u="none" kumimoji="0" normalizeH="0">
        <a:ln>
          <a:noFill/>
        </a:ln>
        <a:solidFill>
          <a:srgbClr val="5C5C5C"/>
        </a:solidFill>
        <a:effectLst/>
        <a:uFillTx/>
        <a:latin typeface="Iowan Old Style Roman"/>
        <a:ea typeface="Iowan Old Style Roman"/>
        <a:cs typeface="Iowan Old Style Roman"/>
        <a:sym typeface="Iowan Old Style Roman"/>
      </a:defRPr>
    </a:lvl2pPr>
    <a:lvl3pPr marL="0" marR="0" indent="685800" algn="l" defTabSz="825500" rtl="0" fontAlgn="auto" latinLnBrk="0" hangingPunct="0">
      <a:lnSpc>
        <a:spcPct val="100000"/>
      </a:lnSpc>
      <a:spcBef>
        <a:spcPts val="2000"/>
      </a:spcBef>
      <a:spcAft>
        <a:spcPts val="0"/>
      </a:spcAft>
      <a:buClrTx/>
      <a:buSzTx/>
      <a:buFontTx/>
      <a:buNone/>
      <a:tabLst/>
      <a:defRPr b="0" baseline="0" cap="none" i="1" spc="39" strike="noStrike" sz="4000" u="none" kumimoji="0" normalizeH="0">
        <a:ln>
          <a:noFill/>
        </a:ln>
        <a:solidFill>
          <a:srgbClr val="5C5C5C"/>
        </a:solidFill>
        <a:effectLst/>
        <a:uFillTx/>
        <a:latin typeface="Iowan Old Style Roman"/>
        <a:ea typeface="Iowan Old Style Roman"/>
        <a:cs typeface="Iowan Old Style Roman"/>
        <a:sym typeface="Iowan Old Style Roman"/>
      </a:defRPr>
    </a:lvl3pPr>
    <a:lvl4pPr marL="0" marR="0" indent="1028700" algn="l" defTabSz="825500" rtl="0" fontAlgn="auto" latinLnBrk="0" hangingPunct="0">
      <a:lnSpc>
        <a:spcPct val="100000"/>
      </a:lnSpc>
      <a:spcBef>
        <a:spcPts val="2000"/>
      </a:spcBef>
      <a:spcAft>
        <a:spcPts val="0"/>
      </a:spcAft>
      <a:buClrTx/>
      <a:buSzTx/>
      <a:buFontTx/>
      <a:buNone/>
      <a:tabLst/>
      <a:defRPr b="0" baseline="0" cap="none" i="1" spc="39" strike="noStrike" sz="4000" u="none" kumimoji="0" normalizeH="0">
        <a:ln>
          <a:noFill/>
        </a:ln>
        <a:solidFill>
          <a:srgbClr val="5C5C5C"/>
        </a:solidFill>
        <a:effectLst/>
        <a:uFillTx/>
        <a:latin typeface="Iowan Old Style Roman"/>
        <a:ea typeface="Iowan Old Style Roman"/>
        <a:cs typeface="Iowan Old Style Roman"/>
        <a:sym typeface="Iowan Old Style Roman"/>
      </a:defRPr>
    </a:lvl4pPr>
    <a:lvl5pPr marL="0" marR="0" indent="1371600" algn="l" defTabSz="825500" rtl="0" fontAlgn="auto" latinLnBrk="0" hangingPunct="0">
      <a:lnSpc>
        <a:spcPct val="100000"/>
      </a:lnSpc>
      <a:spcBef>
        <a:spcPts val="2000"/>
      </a:spcBef>
      <a:spcAft>
        <a:spcPts val="0"/>
      </a:spcAft>
      <a:buClrTx/>
      <a:buSzTx/>
      <a:buFontTx/>
      <a:buNone/>
      <a:tabLst/>
      <a:defRPr b="0" baseline="0" cap="none" i="1" spc="39" strike="noStrike" sz="4000" u="none" kumimoji="0" normalizeH="0">
        <a:ln>
          <a:noFill/>
        </a:ln>
        <a:solidFill>
          <a:srgbClr val="5C5C5C"/>
        </a:solidFill>
        <a:effectLst/>
        <a:uFillTx/>
        <a:latin typeface="Iowan Old Style Roman"/>
        <a:ea typeface="Iowan Old Style Roman"/>
        <a:cs typeface="Iowan Old Style Roman"/>
        <a:sym typeface="Iowan Old Style Roman"/>
      </a:defRPr>
    </a:lvl5pPr>
    <a:lvl6pPr marL="0" marR="0" indent="1714500" algn="l" defTabSz="825500" rtl="0" fontAlgn="auto" latinLnBrk="0" hangingPunct="0">
      <a:lnSpc>
        <a:spcPct val="100000"/>
      </a:lnSpc>
      <a:spcBef>
        <a:spcPts val="2000"/>
      </a:spcBef>
      <a:spcAft>
        <a:spcPts val="0"/>
      </a:spcAft>
      <a:buClrTx/>
      <a:buSzTx/>
      <a:buFontTx/>
      <a:buNone/>
      <a:tabLst/>
      <a:defRPr b="0" baseline="0" cap="none" i="1" spc="39" strike="noStrike" sz="4000" u="none" kumimoji="0" normalizeH="0">
        <a:ln>
          <a:noFill/>
        </a:ln>
        <a:solidFill>
          <a:srgbClr val="5C5C5C"/>
        </a:solidFill>
        <a:effectLst/>
        <a:uFillTx/>
        <a:latin typeface="Iowan Old Style Roman"/>
        <a:ea typeface="Iowan Old Style Roman"/>
        <a:cs typeface="Iowan Old Style Roman"/>
        <a:sym typeface="Iowan Old Style Roman"/>
      </a:defRPr>
    </a:lvl6pPr>
    <a:lvl7pPr marL="0" marR="0" indent="2057400" algn="l" defTabSz="825500" rtl="0" fontAlgn="auto" latinLnBrk="0" hangingPunct="0">
      <a:lnSpc>
        <a:spcPct val="100000"/>
      </a:lnSpc>
      <a:spcBef>
        <a:spcPts val="2000"/>
      </a:spcBef>
      <a:spcAft>
        <a:spcPts val="0"/>
      </a:spcAft>
      <a:buClrTx/>
      <a:buSzTx/>
      <a:buFontTx/>
      <a:buNone/>
      <a:tabLst/>
      <a:defRPr b="0" baseline="0" cap="none" i="1" spc="39" strike="noStrike" sz="4000" u="none" kumimoji="0" normalizeH="0">
        <a:ln>
          <a:noFill/>
        </a:ln>
        <a:solidFill>
          <a:srgbClr val="5C5C5C"/>
        </a:solidFill>
        <a:effectLst/>
        <a:uFillTx/>
        <a:latin typeface="Iowan Old Style Roman"/>
        <a:ea typeface="Iowan Old Style Roman"/>
        <a:cs typeface="Iowan Old Style Roman"/>
        <a:sym typeface="Iowan Old Style Roman"/>
      </a:defRPr>
    </a:lvl7pPr>
    <a:lvl8pPr marL="0" marR="0" indent="2400300" algn="l" defTabSz="825500" rtl="0" fontAlgn="auto" latinLnBrk="0" hangingPunct="0">
      <a:lnSpc>
        <a:spcPct val="100000"/>
      </a:lnSpc>
      <a:spcBef>
        <a:spcPts val="2000"/>
      </a:spcBef>
      <a:spcAft>
        <a:spcPts val="0"/>
      </a:spcAft>
      <a:buClrTx/>
      <a:buSzTx/>
      <a:buFontTx/>
      <a:buNone/>
      <a:tabLst/>
      <a:defRPr b="0" baseline="0" cap="none" i="1" spc="39" strike="noStrike" sz="4000" u="none" kumimoji="0" normalizeH="0">
        <a:ln>
          <a:noFill/>
        </a:ln>
        <a:solidFill>
          <a:srgbClr val="5C5C5C"/>
        </a:solidFill>
        <a:effectLst/>
        <a:uFillTx/>
        <a:latin typeface="Iowan Old Style Roman"/>
        <a:ea typeface="Iowan Old Style Roman"/>
        <a:cs typeface="Iowan Old Style Roman"/>
        <a:sym typeface="Iowan Old Style Roman"/>
      </a:defRPr>
    </a:lvl8pPr>
    <a:lvl9pPr marL="0" marR="0" indent="2743200" algn="l" defTabSz="825500" rtl="0" fontAlgn="auto" latinLnBrk="0" hangingPunct="0">
      <a:lnSpc>
        <a:spcPct val="100000"/>
      </a:lnSpc>
      <a:spcBef>
        <a:spcPts val="2000"/>
      </a:spcBef>
      <a:spcAft>
        <a:spcPts val="0"/>
      </a:spcAft>
      <a:buClrTx/>
      <a:buSzTx/>
      <a:buFontTx/>
      <a:buNone/>
      <a:tabLst/>
      <a:defRPr b="0" baseline="0" cap="none" i="1" spc="39" strike="noStrike" sz="4000" u="none" kumimoji="0" normalizeH="0">
        <a:ln>
          <a:noFill/>
        </a:ln>
        <a:solidFill>
          <a:srgbClr val="5C5C5C"/>
        </a:solidFill>
        <a:effectLst/>
        <a:uFillTx/>
        <a:latin typeface="Iowan Old Style Roman"/>
        <a:ea typeface="Iowan Old Style Roman"/>
        <a:cs typeface="Iowan Old Style Roman"/>
        <a:sym typeface="Iowan Old Style Roman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Iowan Old Style Roman"/>
          <a:ea typeface="Iowan Old Style Roman"/>
          <a:cs typeface="Iowan Old Style Roman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C5C5C"/>
              </a:solidFill>
              <a:prstDash val="solid"/>
              <a:miter lim="400000"/>
            </a:ln>
          </a:top>
          <a:bottom>
            <a:ln w="12700" cap="flat">
              <a:solidFill>
                <a:srgbClr val="5C5C5C"/>
              </a:solidFill>
              <a:prstDash val="solid"/>
              <a:miter lim="400000"/>
            </a:ln>
          </a:bottom>
          <a:insideH>
            <a:ln w="12700" cap="flat">
              <a:solidFill>
                <a:srgbClr val="5C5C5C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BCBCB">
              <a:alpha val="25000"/>
            </a:srgbClr>
          </a:solidFill>
        </a:fill>
      </a:tcStyle>
    </a:band2H>
    <a:firstCol>
      <a:tcTxStyle b="off" i="off">
        <a:font>
          <a:latin typeface="DIN Alternate Bold"/>
          <a:ea typeface="DIN Alternate Bold"/>
          <a:cs typeface="DIN Alternate Bold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C5C5C"/>
              </a:solidFill>
              <a:prstDash val="solid"/>
              <a:miter lim="400000"/>
            </a:ln>
          </a:top>
          <a:bottom>
            <a:ln w="12700" cap="flat">
              <a:solidFill>
                <a:srgbClr val="5C5C5C"/>
              </a:solidFill>
              <a:prstDash val="solid"/>
              <a:miter lim="400000"/>
            </a:ln>
          </a:bottom>
          <a:insideH>
            <a:ln w="12700" cap="flat">
              <a:solidFill>
                <a:srgbClr val="5C5C5C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BCBCB">
              <a:alpha val="36000"/>
            </a:srgbClr>
          </a:solidFill>
        </a:fill>
      </a:tcStyle>
    </a:firstCol>
    <a:lastRow>
      <a:tcTxStyle b="off" i="off">
        <a:font>
          <a:latin typeface="DIN Alternate Bold"/>
          <a:ea typeface="DIN Alternate Bold"/>
          <a:cs typeface="DIN Alternate Bold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C5C5C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5C5C5C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DIN Alternate Bold"/>
          <a:ea typeface="DIN Alternate Bold"/>
          <a:cs typeface="DIN Alternate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solidFill>
                <a:srgbClr val="EBEBE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-522454"/>
              <a:satOff val="1153"/>
              <a:lumOff val="13444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Iowan Old Style Roman"/>
          <a:ea typeface="Iowan Old Style Roman"/>
          <a:cs typeface="Iowan Old Style Roman"/>
        </a:font>
        <a:schemeClr val="accent2">
          <a:satOff val="-3676"/>
          <a:lumOff val="-12171"/>
        </a:schemeClr>
      </a:tcTxStyle>
      <a:tcStyle>
        <a:tcBdr>
          <a:left>
            <a:ln w="12700" cap="flat">
              <a:solidFill>
                <a:srgbClr val="808251"/>
              </a:solidFill>
              <a:prstDash val="solid"/>
              <a:miter lim="400000"/>
            </a:ln>
          </a:left>
          <a:right>
            <a:ln w="12700" cap="flat">
              <a:solidFill>
                <a:srgbClr val="808251"/>
              </a:solidFill>
              <a:prstDash val="solid"/>
              <a:miter lim="400000"/>
            </a:ln>
          </a:right>
          <a:top>
            <a:ln w="12700" cap="flat">
              <a:solidFill>
                <a:srgbClr val="808251"/>
              </a:solidFill>
              <a:prstDash val="solid"/>
              <a:miter lim="400000"/>
            </a:ln>
          </a:top>
          <a:bottom>
            <a:ln w="12700" cap="flat">
              <a:solidFill>
                <a:srgbClr val="808251"/>
              </a:solidFill>
              <a:prstDash val="solid"/>
              <a:miter lim="400000"/>
            </a:ln>
          </a:bottom>
          <a:insideH>
            <a:ln w="12700" cap="flat">
              <a:solidFill>
                <a:srgbClr val="808251"/>
              </a:solidFill>
              <a:prstDash val="solid"/>
              <a:miter lim="400000"/>
            </a:ln>
          </a:insideH>
          <a:insideV>
            <a:ln w="12700" cap="flat">
              <a:solidFill>
                <a:srgbClr val="808251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A8A861">
              <a:alpha val="27000"/>
            </a:srgbClr>
          </a:solidFill>
        </a:fill>
      </a:tcStyle>
    </a:band2H>
    <a:firstCol>
      <a:tcTxStyle b="off" i="off">
        <a:font>
          <a:latin typeface="DIN Alternate Bold"/>
          <a:ea typeface="DIN Alternate Bold"/>
          <a:cs typeface="DIN Alternate Bold"/>
        </a:font>
        <a:srgbClr val="FFFFFF"/>
      </a:tcTxStyle>
      <a:tcStyle>
        <a:tcBdr>
          <a:left>
            <a:ln w="12700" cap="flat">
              <a:solidFill>
                <a:srgbClr val="808251"/>
              </a:solidFill>
              <a:prstDash val="solid"/>
              <a:miter lim="400000"/>
            </a:ln>
          </a:left>
          <a:right>
            <a:ln w="12700" cap="flat">
              <a:solidFill>
                <a:srgbClr val="808251"/>
              </a:solidFill>
              <a:prstDash val="solid"/>
              <a:miter lim="400000"/>
            </a:ln>
          </a:right>
          <a:top>
            <a:ln w="12700" cap="flat">
              <a:solidFill>
                <a:srgbClr val="808251"/>
              </a:solidFill>
              <a:prstDash val="solid"/>
              <a:miter lim="400000"/>
            </a:ln>
          </a:top>
          <a:bottom>
            <a:ln w="12700" cap="flat">
              <a:solidFill>
                <a:srgbClr val="808251"/>
              </a:solidFill>
              <a:prstDash val="solid"/>
              <a:miter lim="400000"/>
            </a:ln>
          </a:bottom>
          <a:insideH>
            <a:ln w="12700" cap="flat">
              <a:solidFill>
                <a:srgbClr val="808251"/>
              </a:solidFill>
              <a:prstDash val="solid"/>
              <a:miter lim="400000"/>
            </a:ln>
          </a:insideH>
          <a:insideV>
            <a:ln w="12700" cap="flat">
              <a:solidFill>
                <a:srgbClr val="808251"/>
              </a:solidFill>
              <a:prstDash val="solid"/>
              <a:miter lim="400000"/>
            </a:ln>
          </a:insideV>
        </a:tcBdr>
        <a:fill>
          <a:solidFill>
            <a:srgbClr val="8F9541">
              <a:alpha val="75000"/>
            </a:srgbClr>
          </a:solidFill>
        </a:fill>
      </a:tcStyle>
    </a:firstCol>
    <a:lastRow>
      <a:tcTxStyle b="off" i="off">
        <a:font>
          <a:latin typeface="DIN Alternate Bold"/>
          <a:ea typeface="DIN Alternate Bold"/>
          <a:cs typeface="DIN Alternate Bold"/>
        </a:font>
        <a:schemeClr val="accent2">
          <a:satOff val="-3676"/>
          <a:lumOff val="-12171"/>
        </a:schemeClr>
      </a:tcTxStyle>
      <a:tcStyle>
        <a:tcBdr>
          <a:left>
            <a:ln w="12700" cap="flat">
              <a:solidFill>
                <a:srgbClr val="808251"/>
              </a:solidFill>
              <a:prstDash val="solid"/>
              <a:miter lim="400000"/>
            </a:ln>
          </a:left>
          <a:right>
            <a:ln w="12700" cap="flat">
              <a:solidFill>
                <a:srgbClr val="808251"/>
              </a:solidFill>
              <a:prstDash val="solid"/>
              <a:miter lim="400000"/>
            </a:ln>
          </a:right>
          <a:top>
            <a:ln w="50800" cap="flat">
              <a:solidFill>
                <a:srgbClr val="808251"/>
              </a:solidFill>
              <a:prstDash val="solid"/>
              <a:miter lim="400000"/>
            </a:ln>
          </a:top>
          <a:bottom>
            <a:ln w="12700" cap="flat">
              <a:solidFill>
                <a:srgbClr val="808251"/>
              </a:solidFill>
              <a:prstDash val="solid"/>
              <a:miter lim="400000"/>
            </a:ln>
          </a:bottom>
          <a:insideH>
            <a:ln w="12700" cap="flat">
              <a:solidFill>
                <a:srgbClr val="808251"/>
              </a:solidFill>
              <a:prstDash val="solid"/>
              <a:miter lim="400000"/>
            </a:ln>
          </a:insideH>
          <a:insideV>
            <a:ln w="12700" cap="flat">
              <a:solidFill>
                <a:srgbClr val="808251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DIN Alternate Bold"/>
          <a:ea typeface="DIN Alternate Bold"/>
          <a:cs typeface="DIN Alternate Bold"/>
        </a:font>
        <a:srgbClr val="FFFFFF"/>
      </a:tcTxStyle>
      <a:tcStyle>
        <a:tcBdr>
          <a:left>
            <a:ln w="12700" cap="flat">
              <a:solidFill>
                <a:srgbClr val="808251"/>
              </a:solidFill>
              <a:prstDash val="solid"/>
              <a:miter lim="400000"/>
            </a:ln>
          </a:left>
          <a:right>
            <a:ln w="12700" cap="flat">
              <a:solidFill>
                <a:srgbClr val="808251"/>
              </a:solidFill>
              <a:prstDash val="solid"/>
              <a:miter lim="400000"/>
            </a:ln>
          </a:right>
          <a:top>
            <a:ln w="12700" cap="flat">
              <a:solidFill>
                <a:srgbClr val="808251"/>
              </a:solidFill>
              <a:prstDash val="solid"/>
              <a:miter lim="400000"/>
            </a:ln>
          </a:top>
          <a:bottom>
            <a:ln w="12700" cap="flat">
              <a:solidFill>
                <a:srgbClr val="808251"/>
              </a:solidFill>
              <a:prstDash val="solid"/>
              <a:miter lim="400000"/>
            </a:ln>
          </a:bottom>
          <a:insideH>
            <a:ln w="12700" cap="flat">
              <a:solidFill>
                <a:srgbClr val="808251"/>
              </a:solidFill>
              <a:prstDash val="solid"/>
              <a:miter lim="400000"/>
            </a:ln>
          </a:insideH>
          <a:insideV>
            <a:ln w="12700" cap="flat">
              <a:solidFill>
                <a:srgbClr val="808251"/>
              </a:solidFill>
              <a:prstDash val="solid"/>
              <a:miter lim="400000"/>
            </a:ln>
          </a:insideV>
        </a:tcBdr>
        <a:fill>
          <a:solidFill>
            <a:srgbClr val="8F9541">
              <a:alpha val="75000"/>
            </a:srgb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Iowan Old Style Roman"/>
          <a:ea typeface="Iowan Old Style Roman"/>
          <a:cs typeface="Iowan Old Style Roman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DEF"/>
              </a:solidFill>
              <a:prstDash val="solid"/>
              <a:miter lim="400000"/>
            </a:ln>
          </a:top>
          <a:bottom>
            <a:ln w="12700" cap="flat">
              <a:solidFill>
                <a:srgbClr val="FFFDEF"/>
              </a:solidFill>
              <a:prstDash val="solid"/>
              <a:miter lim="400000"/>
            </a:ln>
          </a:bottom>
          <a:insideH>
            <a:ln w="12700" cap="flat">
              <a:solidFill>
                <a:srgbClr val="FFFDE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A8A861">
              <a:alpha val="27000"/>
            </a:srgbClr>
          </a:solidFill>
        </a:fill>
      </a:tcStyle>
    </a:band2H>
    <a:firstCol>
      <a:tcTxStyle b="off" i="off">
        <a:font>
          <a:latin typeface="DIN Alternate Bold"/>
          <a:ea typeface="DIN Alternate Bold"/>
          <a:cs typeface="DIN Alternate Bold"/>
        </a:font>
        <a:srgbClr val="FFFFFF"/>
      </a:tcTxStyle>
      <a:tcStyle>
        <a:tcBdr>
          <a:left>
            <a:ln w="12700" cap="flat">
              <a:solidFill>
                <a:srgbClr val="FFFDEF"/>
              </a:solidFill>
              <a:prstDash val="solid"/>
              <a:miter lim="400000"/>
            </a:ln>
          </a:left>
          <a:right>
            <a:ln w="12700" cap="flat">
              <a:solidFill>
                <a:srgbClr val="FFFDEF"/>
              </a:solidFill>
              <a:prstDash val="solid"/>
              <a:miter lim="400000"/>
            </a:ln>
          </a:right>
          <a:top>
            <a:ln w="12700" cap="flat">
              <a:solidFill>
                <a:srgbClr val="FFFDEF"/>
              </a:solidFill>
              <a:prstDash val="solid"/>
              <a:miter lim="400000"/>
            </a:ln>
          </a:top>
          <a:bottom>
            <a:ln w="12700" cap="flat">
              <a:solidFill>
                <a:srgbClr val="FFFDEF"/>
              </a:solidFill>
              <a:prstDash val="solid"/>
              <a:miter lim="400000"/>
            </a:ln>
          </a:bottom>
          <a:insideH>
            <a:ln w="12700" cap="flat">
              <a:solidFill>
                <a:srgbClr val="FFFDE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DIN Alternate Bold"/>
          <a:ea typeface="DIN Alternate Bold"/>
          <a:cs typeface="DIN Alternate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DEF"/>
              </a:solidFill>
              <a:prstDash val="solid"/>
              <a:miter lim="400000"/>
            </a:ln>
          </a:top>
          <a:bottom>
            <a:ln w="12700" cap="flat">
              <a:solidFill>
                <a:srgbClr val="FFFDEF"/>
              </a:solidFill>
              <a:prstDash val="solid"/>
              <a:miter lim="400000"/>
            </a:ln>
          </a:bottom>
          <a:insideH>
            <a:ln w="12700" cap="flat">
              <a:solidFill>
                <a:srgbClr val="FFFDE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DIN Alternate Bold"/>
          <a:ea typeface="DIN Alternate Bold"/>
          <a:cs typeface="DIN Alternate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DEF"/>
              </a:solidFill>
              <a:prstDash val="solid"/>
              <a:miter lim="400000"/>
            </a:ln>
          </a:top>
          <a:bottom>
            <a:ln w="12700" cap="flat">
              <a:solidFill>
                <a:srgbClr val="FFFDEF"/>
              </a:solidFill>
              <a:prstDash val="solid"/>
              <a:miter lim="400000"/>
            </a:ln>
          </a:bottom>
          <a:insideH>
            <a:ln w="12700" cap="flat">
              <a:solidFill>
                <a:srgbClr val="FFFDE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>
          <a:latin typeface="Iowan Old Style Roman"/>
          <a:ea typeface="Iowan Old Style Roman"/>
          <a:cs typeface="Iowan Old Style Roman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top>
          <a:bottom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bottom>
          <a:insideH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BCBCB">
              <a:alpha val="36000"/>
            </a:srgbClr>
          </a:solidFill>
        </a:fill>
      </a:tcStyle>
    </a:band2H>
    <a:firstCol>
      <a:tcTxStyle b="off" i="off">
        <a:font>
          <a:latin typeface="DIN Alternate Bold"/>
          <a:ea typeface="DIN Alternate Bold"/>
          <a:cs typeface="DIN Alternate Bold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right>
          <a:top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top>
          <a:bottom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bottom>
          <a:insideH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DIN Alternate Bold"/>
          <a:ea typeface="DIN Alternate Bold"/>
          <a:cs typeface="DIN Alternate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DIN Alternate Bold"/>
          <a:ea typeface="DIN Alternate Bold"/>
          <a:cs typeface="DIN Alternate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bottom>
          <a:insideH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33BA23B1-9221-436E-865A-0063620EA4FD}" styleName="">
    <a:tblBg/>
    <a:wholeTbl>
      <a:tcTxStyle b="off" i="off">
        <a:font>
          <a:latin typeface="Iowan Old Style Roman"/>
          <a:ea typeface="Iowan Old Style Roman"/>
          <a:cs typeface="Iowan Old Style Roman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BCBCB">
              <a:alpha val="25000"/>
            </a:srgbClr>
          </a:solidFill>
        </a:fill>
      </a:tcStyle>
    </a:wholeTbl>
    <a:band2H>
      <a:tcTxStyle b="def" i="def"/>
      <a:tcStyle>
        <a:tcBdr/>
        <a:fill>
          <a:solidFill>
            <a:srgbClr val="AEAEAE">
              <a:alpha val="25000"/>
            </a:srgbClr>
          </a:solidFill>
        </a:fill>
      </a:tcStyle>
    </a:band2H>
    <a:firstCol>
      <a:tcTxStyle b="off" i="off">
        <a:font>
          <a:latin typeface="DIN Alternate Bold"/>
          <a:ea typeface="DIN Alternate Bold"/>
          <a:cs typeface="DIN Alternate Bold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797B80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BCBCB">
              <a:alpha val="25000"/>
            </a:srgbClr>
          </a:solidFill>
        </a:fill>
      </a:tcStyle>
    </a:firstCol>
    <a:lastRow>
      <a:tcTxStyle b="off" i="off">
        <a:font>
          <a:latin typeface="DIN Alternate Bold"/>
          <a:ea typeface="DIN Alternate Bold"/>
          <a:cs typeface="DIN Alternate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1504B">
              <a:alpha val="80000"/>
            </a:srgbClr>
          </a:solidFill>
        </a:fill>
      </a:tcStyle>
    </a:lastRow>
    <a:firstRow>
      <a:tcTxStyle b="off" i="off">
        <a:font>
          <a:latin typeface="DIN Alternate Bold"/>
          <a:ea typeface="DIN Alternate Bold"/>
          <a:cs typeface="DIN Alternate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1504B">
              <a:alpha val="80000"/>
            </a:srgb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Iowan Old Style Roman"/>
          <a:ea typeface="Iowan Old Style Roman"/>
          <a:cs typeface="Iowan Old Style Roman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DIN Alternate Bold"/>
          <a:ea typeface="DIN Alternate Bold"/>
          <a:cs typeface="DIN Alternate Bold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5C5C5C"/>
              </a:solidFill>
              <a:prstDash val="solid"/>
              <a:miter lim="400000"/>
            </a:ln>
          </a:right>
          <a:top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DIN Alternate Bold"/>
          <a:ea typeface="DIN Alternate Bold"/>
          <a:cs typeface="DIN Alternate Bold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C5C5C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DIN Alternate Bold"/>
          <a:ea typeface="DIN Alternate Bold"/>
          <a:cs typeface="DIN Alternate Bold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5C5C5C"/>
              </a:solidFill>
              <a:prstDash val="solid"/>
              <a:miter lim="400000"/>
            </a:ln>
          </a:bottom>
          <a:insideH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6" name="Shape 136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Line"/>
          <p:cNvSpPr/>
          <p:nvPr/>
        </p:nvSpPr>
        <p:spPr>
          <a:xfrm>
            <a:off x="1016000" y="7874000"/>
            <a:ext cx="22351997" cy="6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i="0" spc="0"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2" name="Title Text"/>
          <p:cNvSpPr txBox="1"/>
          <p:nvPr>
            <p:ph type="title"/>
          </p:nvPr>
        </p:nvSpPr>
        <p:spPr>
          <a:xfrm>
            <a:off x="1016000" y="1016000"/>
            <a:ext cx="22352000" cy="7073900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80000"/>
              </a:lnSpc>
              <a:spcBef>
                <a:spcPts val="0"/>
              </a:spcBef>
              <a:defRPr sz="17100">
                <a:solidFill>
                  <a:srgbClr val="5C5C5C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3" name="Body Level One…"/>
          <p:cNvSpPr txBox="1"/>
          <p:nvPr>
            <p:ph type="body" sz="half" idx="1"/>
          </p:nvPr>
        </p:nvSpPr>
        <p:spPr>
          <a:xfrm>
            <a:off x="1016000" y="7975600"/>
            <a:ext cx="22352000" cy="45974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70000"/>
              </a:lnSpc>
              <a:spcBef>
                <a:spcPts val="0"/>
              </a:spcBef>
              <a:buSzTx/>
              <a:buFontTx/>
              <a:buNone/>
              <a:defRPr i="1" sz="7000">
                <a:solidFill>
                  <a:srgbClr val="747676"/>
                </a:solidFill>
              </a:defRPr>
            </a:lvl1pPr>
            <a:lvl2pPr marL="0" indent="0" algn="ctr">
              <a:lnSpc>
                <a:spcPct val="70000"/>
              </a:lnSpc>
              <a:spcBef>
                <a:spcPts val="0"/>
              </a:spcBef>
              <a:buSzTx/>
              <a:buFontTx/>
              <a:buNone/>
              <a:defRPr i="1" sz="7000">
                <a:solidFill>
                  <a:srgbClr val="747676"/>
                </a:solidFill>
              </a:defRPr>
            </a:lvl2pPr>
            <a:lvl3pPr marL="0" indent="0" algn="ctr">
              <a:lnSpc>
                <a:spcPct val="70000"/>
              </a:lnSpc>
              <a:spcBef>
                <a:spcPts val="0"/>
              </a:spcBef>
              <a:buSzTx/>
              <a:buFontTx/>
              <a:buNone/>
              <a:defRPr i="1" sz="7000">
                <a:solidFill>
                  <a:srgbClr val="747676"/>
                </a:solidFill>
              </a:defRPr>
            </a:lvl3pPr>
            <a:lvl4pPr marL="0" indent="0" algn="ctr">
              <a:lnSpc>
                <a:spcPct val="70000"/>
              </a:lnSpc>
              <a:spcBef>
                <a:spcPts val="0"/>
              </a:spcBef>
              <a:buSzTx/>
              <a:buFontTx/>
              <a:buNone/>
              <a:defRPr i="1" sz="7000">
                <a:solidFill>
                  <a:srgbClr val="747676"/>
                </a:solidFill>
              </a:defRPr>
            </a:lvl4pPr>
            <a:lvl5pPr marL="0" indent="0" algn="ctr">
              <a:lnSpc>
                <a:spcPct val="70000"/>
              </a:lnSpc>
              <a:spcBef>
                <a:spcPts val="0"/>
              </a:spcBef>
              <a:buSzTx/>
              <a:buFontTx/>
              <a:buNone/>
              <a:defRPr i="1" sz="7000">
                <a:solidFill>
                  <a:srgbClr val="747676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" name="Slide Number"/>
          <p:cNvSpPr txBox="1"/>
          <p:nvPr>
            <p:ph type="sldNum" sz="quarter" idx="2"/>
          </p:nvPr>
        </p:nvSpPr>
        <p:spPr>
          <a:xfrm>
            <a:off x="22944467" y="12922250"/>
            <a:ext cx="419089" cy="4699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“"/>
          <p:cNvSpPr txBox="1"/>
          <p:nvPr/>
        </p:nvSpPr>
        <p:spPr>
          <a:xfrm>
            <a:off x="965200" y="1041400"/>
            <a:ext cx="3130550" cy="5956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584200">
              <a:lnSpc>
                <a:spcPct val="80000"/>
              </a:lnSpc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b="1" i="0" spc="0" sz="40000">
                <a:solidFill>
                  <a:srgbClr val="E4E4E4"/>
                </a:solidFill>
                <a:latin typeface="Baskerville"/>
                <a:ea typeface="Baskerville"/>
                <a:cs typeface="Baskerville"/>
                <a:sym typeface="Baskerville"/>
              </a:defRPr>
            </a:lvl1pPr>
          </a:lstStyle>
          <a:p>
            <a:pPr/>
            <a:r>
              <a:t>“</a:t>
            </a:r>
          </a:p>
        </p:txBody>
      </p:sp>
      <p:sp>
        <p:nvSpPr>
          <p:cNvPr id="102" name="Type a quote here."/>
          <p:cNvSpPr txBox="1"/>
          <p:nvPr>
            <p:ph type="body" sz="quarter" idx="21"/>
          </p:nvPr>
        </p:nvSpPr>
        <p:spPr>
          <a:xfrm>
            <a:off x="3632200" y="5442942"/>
            <a:ext cx="19735800" cy="13208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spcBef>
                <a:spcPts val="2300"/>
              </a:spcBef>
              <a:buSzTx/>
              <a:buFontTx/>
              <a:buNone/>
              <a:defRPr sz="7000">
                <a:solidFill>
                  <a:srgbClr val="747676"/>
                </a:solidFill>
              </a:defRPr>
            </a:lvl1pPr>
          </a:lstStyle>
          <a:p>
            <a:pPr/>
            <a:r>
              <a:t>Type a quote here.</a:t>
            </a:r>
          </a:p>
        </p:txBody>
      </p:sp>
      <p:sp>
        <p:nvSpPr>
          <p:cNvPr id="103" name="-Johnny Appleseed"/>
          <p:cNvSpPr txBox="1"/>
          <p:nvPr>
            <p:ph type="body" sz="quarter" idx="22"/>
          </p:nvPr>
        </p:nvSpPr>
        <p:spPr>
          <a:xfrm>
            <a:off x="3632200" y="10756900"/>
            <a:ext cx="19735800" cy="1320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r">
              <a:lnSpc>
                <a:spcPct val="70000"/>
              </a:lnSpc>
              <a:spcBef>
                <a:spcPts val="2300"/>
              </a:spcBef>
              <a:buSzTx/>
              <a:buFontTx/>
              <a:buNone/>
              <a:defRPr i="1" sz="7000">
                <a:solidFill>
                  <a:srgbClr val="6B6D6D"/>
                </a:solidFill>
              </a:defRPr>
            </a:lvl1pPr>
          </a:lstStyle>
          <a:p>
            <a:pPr/>
            <a:r>
              <a:t>-Johnny Appleseed</a:t>
            </a:r>
          </a:p>
        </p:txBody>
      </p:sp>
      <p:sp>
        <p:nvSpPr>
          <p:cNvPr id="10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118295074_2675x2907.jpeg"/>
          <p:cNvSpPr/>
          <p:nvPr>
            <p:ph type="pic" idx="21"/>
          </p:nvPr>
        </p:nvSpPr>
        <p:spPr>
          <a:xfrm>
            <a:off x="-127000" y="-2540000"/>
            <a:ext cx="24637999" cy="2676815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1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BCBCB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182429520_1646x1646.jpeg"/>
          <p:cNvSpPr/>
          <p:nvPr>
            <p:ph type="pic" idx="21"/>
          </p:nvPr>
        </p:nvSpPr>
        <p:spPr>
          <a:xfrm>
            <a:off x="12306300" y="-114300"/>
            <a:ext cx="13931900" cy="139319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Title Text"/>
          <p:cNvSpPr txBox="1"/>
          <p:nvPr>
            <p:ph type="title"/>
          </p:nvPr>
        </p:nvSpPr>
        <p:spPr>
          <a:xfrm>
            <a:off x="1016000" y="-331159"/>
            <a:ext cx="12090400" cy="9779001"/>
          </a:xfrm>
          <a:prstGeom prst="rect">
            <a:avLst/>
          </a:prstGeom>
        </p:spPr>
        <p:txBody>
          <a:bodyPr anchor="b"/>
          <a:lstStyle>
            <a:lvl1pPr algn="r">
              <a:lnSpc>
                <a:spcPct val="80000"/>
              </a:lnSpc>
              <a:spcBef>
                <a:spcPts val="0"/>
              </a:spcBef>
              <a:defRPr sz="17100">
                <a:solidFill>
                  <a:srgbClr val="5C5C5C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28" name="Body Level One…"/>
          <p:cNvSpPr txBox="1"/>
          <p:nvPr>
            <p:ph type="body" sz="quarter" idx="1"/>
          </p:nvPr>
        </p:nvSpPr>
        <p:spPr>
          <a:xfrm>
            <a:off x="1016000" y="11989761"/>
            <a:ext cx="12090400" cy="1905001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70000"/>
              </a:lnSpc>
              <a:spcBef>
                <a:spcPts val="800"/>
              </a:spcBef>
              <a:buSzTx/>
              <a:buFontTx/>
              <a:buNone/>
              <a:defRPr i="1" sz="7000">
                <a:solidFill>
                  <a:srgbClr val="747676"/>
                </a:solidFill>
              </a:defRPr>
            </a:lvl1pPr>
            <a:lvl2pPr marL="0" indent="0" algn="r">
              <a:lnSpc>
                <a:spcPct val="70000"/>
              </a:lnSpc>
              <a:spcBef>
                <a:spcPts val="800"/>
              </a:spcBef>
              <a:buSzTx/>
              <a:buFontTx/>
              <a:buNone/>
              <a:defRPr i="1" sz="7000">
                <a:solidFill>
                  <a:srgbClr val="747676"/>
                </a:solidFill>
              </a:defRPr>
            </a:lvl2pPr>
            <a:lvl3pPr marL="0" indent="0" algn="r">
              <a:lnSpc>
                <a:spcPct val="70000"/>
              </a:lnSpc>
              <a:spcBef>
                <a:spcPts val="800"/>
              </a:spcBef>
              <a:buSzTx/>
              <a:buFontTx/>
              <a:buNone/>
              <a:defRPr i="1" sz="7000">
                <a:solidFill>
                  <a:srgbClr val="747676"/>
                </a:solidFill>
              </a:defRPr>
            </a:lvl3pPr>
            <a:lvl4pPr marL="0" indent="0" algn="r">
              <a:lnSpc>
                <a:spcPct val="70000"/>
              </a:lnSpc>
              <a:spcBef>
                <a:spcPts val="800"/>
              </a:spcBef>
              <a:buSzTx/>
              <a:buFontTx/>
              <a:buNone/>
              <a:defRPr i="1" sz="7000">
                <a:solidFill>
                  <a:srgbClr val="747676"/>
                </a:solidFill>
              </a:defRPr>
            </a:lvl4pPr>
            <a:lvl5pPr marL="0" indent="0" algn="r">
              <a:lnSpc>
                <a:spcPct val="70000"/>
              </a:lnSpc>
              <a:spcBef>
                <a:spcPts val="800"/>
              </a:spcBef>
              <a:buSzTx/>
              <a:buFontTx/>
              <a:buNone/>
              <a:defRPr i="1" sz="7000">
                <a:solidFill>
                  <a:srgbClr val="747676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BCBCB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118295074_2675x2907.jpeg"/>
          <p:cNvSpPr/>
          <p:nvPr>
            <p:ph type="pic" idx="21"/>
          </p:nvPr>
        </p:nvSpPr>
        <p:spPr>
          <a:xfrm>
            <a:off x="-38100" y="-4394200"/>
            <a:ext cx="24460199" cy="2657498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Rectangle"/>
          <p:cNvSpPr/>
          <p:nvPr>
            <p:ph type="body" sz="half" idx="22"/>
          </p:nvPr>
        </p:nvSpPr>
        <p:spPr>
          <a:xfrm>
            <a:off x="0" y="7620000"/>
            <a:ext cx="24384000" cy="5080000"/>
          </a:xfrm>
          <a:prstGeom prst="rect">
            <a:avLst/>
          </a:prstGeom>
          <a:solidFill>
            <a:srgbClr val="FFFFFF"/>
          </a:solidFill>
        </p:spPr>
        <p:txBody>
          <a:bodyPr anchor="ctr">
            <a:noAutofit/>
          </a:bodyPr>
          <a:lstStyle/>
          <a:p>
            <a:pPr marL="0" indent="0" algn="ctr">
              <a:spcBef>
                <a:spcPts val="0"/>
              </a:spcBef>
              <a:buSzTx/>
              <a:buFontTx/>
              <a:buNone/>
              <a:defRPr sz="3500">
                <a:latin typeface="DIN Alternate Bold"/>
                <a:ea typeface="DIN Alternate Bold"/>
                <a:cs typeface="DIN Alternate Bold"/>
                <a:sym typeface="DIN Alternate Bold"/>
              </a:defRPr>
            </a:pPr>
          </a:p>
        </p:txBody>
      </p:sp>
      <p:sp>
        <p:nvSpPr>
          <p:cNvPr id="23" name="Line"/>
          <p:cNvSpPr/>
          <p:nvPr/>
        </p:nvSpPr>
        <p:spPr>
          <a:xfrm>
            <a:off x="1016000" y="10718800"/>
            <a:ext cx="22352002" cy="6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i="0" spc="0"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4" name="Title Text"/>
          <p:cNvSpPr txBox="1"/>
          <p:nvPr>
            <p:ph type="title"/>
          </p:nvPr>
        </p:nvSpPr>
        <p:spPr>
          <a:xfrm>
            <a:off x="1016000" y="7823200"/>
            <a:ext cx="22352000" cy="3111500"/>
          </a:xfrm>
          <a:prstGeom prst="rect">
            <a:avLst/>
          </a:prstGeom>
        </p:spPr>
        <p:txBody>
          <a:bodyPr anchor="b"/>
          <a:lstStyle>
            <a:lvl1pPr algn="r">
              <a:lnSpc>
                <a:spcPct val="80000"/>
              </a:lnSpc>
              <a:spcBef>
                <a:spcPts val="0"/>
              </a:spcBef>
              <a:defRPr sz="17100">
                <a:solidFill>
                  <a:srgbClr val="5C5C5C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5" name="Body Level One…"/>
          <p:cNvSpPr txBox="1"/>
          <p:nvPr>
            <p:ph type="body" sz="quarter" idx="1"/>
          </p:nvPr>
        </p:nvSpPr>
        <p:spPr>
          <a:xfrm>
            <a:off x="1016000" y="10795000"/>
            <a:ext cx="22352000" cy="172720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70000"/>
              </a:lnSpc>
              <a:spcBef>
                <a:spcPts val="800"/>
              </a:spcBef>
              <a:buSzTx/>
              <a:buFontTx/>
              <a:buNone/>
              <a:defRPr i="1" sz="7000">
                <a:solidFill>
                  <a:srgbClr val="747676"/>
                </a:solidFill>
              </a:defRPr>
            </a:lvl1pPr>
            <a:lvl2pPr marL="0" indent="0" algn="r">
              <a:lnSpc>
                <a:spcPct val="70000"/>
              </a:lnSpc>
              <a:spcBef>
                <a:spcPts val="800"/>
              </a:spcBef>
              <a:buSzTx/>
              <a:buFontTx/>
              <a:buNone/>
              <a:defRPr i="1" sz="7000">
                <a:solidFill>
                  <a:srgbClr val="747676"/>
                </a:solidFill>
              </a:defRPr>
            </a:lvl2pPr>
            <a:lvl3pPr marL="0" indent="0" algn="r">
              <a:lnSpc>
                <a:spcPct val="70000"/>
              </a:lnSpc>
              <a:spcBef>
                <a:spcPts val="800"/>
              </a:spcBef>
              <a:buSzTx/>
              <a:buFontTx/>
              <a:buNone/>
              <a:defRPr i="1" sz="7000">
                <a:solidFill>
                  <a:srgbClr val="747676"/>
                </a:solidFill>
              </a:defRPr>
            </a:lvl3pPr>
            <a:lvl4pPr marL="0" indent="0" algn="r">
              <a:lnSpc>
                <a:spcPct val="70000"/>
              </a:lnSpc>
              <a:spcBef>
                <a:spcPts val="800"/>
              </a:spcBef>
              <a:buSzTx/>
              <a:buFontTx/>
              <a:buNone/>
              <a:defRPr i="1" sz="7000">
                <a:solidFill>
                  <a:srgbClr val="747676"/>
                </a:solidFill>
              </a:defRPr>
            </a:lvl4pPr>
            <a:lvl5pPr marL="0" indent="0" algn="r">
              <a:lnSpc>
                <a:spcPct val="70000"/>
              </a:lnSpc>
              <a:spcBef>
                <a:spcPts val="800"/>
              </a:spcBef>
              <a:buSzTx/>
              <a:buFontTx/>
              <a:buNone/>
              <a:defRPr i="1" sz="7000">
                <a:solidFill>
                  <a:srgbClr val="747676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BCBCB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Text"/>
          <p:cNvSpPr txBox="1"/>
          <p:nvPr>
            <p:ph type="title"/>
          </p:nvPr>
        </p:nvSpPr>
        <p:spPr>
          <a:xfrm>
            <a:off x="1016000" y="1016000"/>
            <a:ext cx="22352000" cy="7073900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80000"/>
              </a:lnSpc>
              <a:spcBef>
                <a:spcPts val="0"/>
              </a:spcBef>
              <a:defRPr sz="17100">
                <a:solidFill>
                  <a:srgbClr val="5C5C5C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4" name="Slide Number"/>
          <p:cNvSpPr txBox="1"/>
          <p:nvPr>
            <p:ph type="sldNum" sz="quarter" idx="2"/>
          </p:nvPr>
        </p:nvSpPr>
        <p:spPr>
          <a:xfrm>
            <a:off x="22948900" y="12922250"/>
            <a:ext cx="419088" cy="4699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Line"/>
          <p:cNvSpPr/>
          <p:nvPr/>
        </p:nvSpPr>
        <p:spPr>
          <a:xfrm>
            <a:off x="1016000" y="10718800"/>
            <a:ext cx="12090400" cy="3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i="0" spc="0"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2" name="182429520_1646x1646.jpeg"/>
          <p:cNvSpPr/>
          <p:nvPr>
            <p:ph type="pic" idx="21"/>
          </p:nvPr>
        </p:nvSpPr>
        <p:spPr>
          <a:xfrm>
            <a:off x="12306300" y="-114300"/>
            <a:ext cx="13931900" cy="139319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43" name="Title Text"/>
          <p:cNvSpPr txBox="1"/>
          <p:nvPr>
            <p:ph type="title"/>
          </p:nvPr>
        </p:nvSpPr>
        <p:spPr>
          <a:xfrm>
            <a:off x="1016000" y="1155700"/>
            <a:ext cx="12090400" cy="9779000"/>
          </a:xfrm>
          <a:prstGeom prst="rect">
            <a:avLst/>
          </a:prstGeom>
        </p:spPr>
        <p:txBody>
          <a:bodyPr anchor="b"/>
          <a:lstStyle>
            <a:lvl1pPr algn="r">
              <a:lnSpc>
                <a:spcPct val="80000"/>
              </a:lnSpc>
              <a:spcBef>
                <a:spcPts val="0"/>
              </a:spcBef>
              <a:defRPr sz="17100">
                <a:solidFill>
                  <a:srgbClr val="5C5C5C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44" name="Body Level One…"/>
          <p:cNvSpPr txBox="1"/>
          <p:nvPr>
            <p:ph type="body" sz="quarter" idx="1"/>
          </p:nvPr>
        </p:nvSpPr>
        <p:spPr>
          <a:xfrm>
            <a:off x="1016000" y="10795000"/>
            <a:ext cx="12090400" cy="190500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70000"/>
              </a:lnSpc>
              <a:spcBef>
                <a:spcPts val="800"/>
              </a:spcBef>
              <a:buSzTx/>
              <a:buFontTx/>
              <a:buNone/>
              <a:defRPr i="1" sz="7000">
                <a:solidFill>
                  <a:srgbClr val="747676"/>
                </a:solidFill>
              </a:defRPr>
            </a:lvl1pPr>
            <a:lvl2pPr marL="0" indent="0" algn="r">
              <a:lnSpc>
                <a:spcPct val="70000"/>
              </a:lnSpc>
              <a:spcBef>
                <a:spcPts val="800"/>
              </a:spcBef>
              <a:buSzTx/>
              <a:buFontTx/>
              <a:buNone/>
              <a:defRPr i="1" sz="7000">
                <a:solidFill>
                  <a:srgbClr val="747676"/>
                </a:solidFill>
              </a:defRPr>
            </a:lvl2pPr>
            <a:lvl3pPr marL="0" indent="0" algn="r">
              <a:lnSpc>
                <a:spcPct val="70000"/>
              </a:lnSpc>
              <a:spcBef>
                <a:spcPts val="800"/>
              </a:spcBef>
              <a:buSzTx/>
              <a:buFontTx/>
              <a:buNone/>
              <a:defRPr i="1" sz="7000">
                <a:solidFill>
                  <a:srgbClr val="747676"/>
                </a:solidFill>
              </a:defRPr>
            </a:lvl3pPr>
            <a:lvl4pPr marL="0" indent="0" algn="r">
              <a:lnSpc>
                <a:spcPct val="70000"/>
              </a:lnSpc>
              <a:spcBef>
                <a:spcPts val="800"/>
              </a:spcBef>
              <a:buSzTx/>
              <a:buFontTx/>
              <a:buNone/>
              <a:defRPr i="1" sz="7000">
                <a:solidFill>
                  <a:srgbClr val="747676"/>
                </a:solidFill>
              </a:defRPr>
            </a:lvl4pPr>
            <a:lvl5pPr marL="0" indent="0" algn="r">
              <a:lnSpc>
                <a:spcPct val="70000"/>
              </a:lnSpc>
              <a:spcBef>
                <a:spcPts val="800"/>
              </a:spcBef>
              <a:buSzTx/>
              <a:buFontTx/>
              <a:buNone/>
              <a:defRPr i="1" sz="7000">
                <a:solidFill>
                  <a:srgbClr val="747676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BCBCB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Line"/>
          <p:cNvSpPr/>
          <p:nvPr/>
        </p:nvSpPr>
        <p:spPr>
          <a:xfrm>
            <a:off x="1016000" y="2222500"/>
            <a:ext cx="22352000" cy="5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i="0" spc="0"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53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Line"/>
          <p:cNvSpPr/>
          <p:nvPr/>
        </p:nvSpPr>
        <p:spPr>
          <a:xfrm>
            <a:off x="1016000" y="2222500"/>
            <a:ext cx="22352000" cy="5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i="0" spc="0"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62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3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Line"/>
          <p:cNvSpPr/>
          <p:nvPr/>
        </p:nvSpPr>
        <p:spPr>
          <a:xfrm>
            <a:off x="13208000" y="2222500"/>
            <a:ext cx="10160000" cy="3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i="0" spc="0"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72" name="118295074_2675x2907.jpeg"/>
          <p:cNvSpPr/>
          <p:nvPr>
            <p:ph type="pic" idx="21"/>
          </p:nvPr>
        </p:nvSpPr>
        <p:spPr>
          <a:xfrm>
            <a:off x="-381000" y="-114300"/>
            <a:ext cx="13931900" cy="1513643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73" name="Title Text"/>
          <p:cNvSpPr txBox="1"/>
          <p:nvPr>
            <p:ph type="title"/>
          </p:nvPr>
        </p:nvSpPr>
        <p:spPr>
          <a:xfrm>
            <a:off x="13208000" y="1016000"/>
            <a:ext cx="10160000" cy="1016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74" name="Body Level One…"/>
          <p:cNvSpPr txBox="1"/>
          <p:nvPr>
            <p:ph type="body" sz="half" idx="1"/>
          </p:nvPr>
        </p:nvSpPr>
        <p:spPr>
          <a:xfrm>
            <a:off x="13208000" y="2540000"/>
            <a:ext cx="10160000" cy="10160000"/>
          </a:xfrm>
          <a:prstGeom prst="rect">
            <a:avLst/>
          </a:prstGeom>
        </p:spPr>
        <p:txBody>
          <a:bodyPr/>
          <a:lstStyle>
            <a:lvl1pPr marL="571500" indent="-571500">
              <a:defRPr sz="4000"/>
            </a:lvl1pPr>
            <a:lvl2pPr marL="1143000" indent="-571500">
              <a:defRPr sz="4000"/>
            </a:lvl2pPr>
            <a:lvl3pPr marL="1714500" indent="-571500">
              <a:defRPr sz="4000"/>
            </a:lvl3pPr>
            <a:lvl4pPr marL="2286000" indent="-571500">
              <a:defRPr sz="4000"/>
            </a:lvl4pPr>
            <a:lvl5pPr marL="2857500" indent="-571500">
              <a:defRPr sz="4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118295074_2675x2907.jpeg"/>
          <p:cNvSpPr/>
          <p:nvPr>
            <p:ph type="pic" idx="21"/>
          </p:nvPr>
        </p:nvSpPr>
        <p:spPr>
          <a:xfrm>
            <a:off x="1016000" y="-1333500"/>
            <a:ext cx="13970000" cy="1517782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91" name="182741592_1098x949.jpeg"/>
          <p:cNvSpPr/>
          <p:nvPr>
            <p:ph type="pic" sz="half" idx="22"/>
          </p:nvPr>
        </p:nvSpPr>
        <p:spPr>
          <a:xfrm>
            <a:off x="15240000" y="-1130300"/>
            <a:ext cx="9296400" cy="803486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92" name="182429520_1646x1646.jpeg"/>
          <p:cNvSpPr/>
          <p:nvPr>
            <p:ph type="pic" sz="half" idx="23"/>
          </p:nvPr>
        </p:nvSpPr>
        <p:spPr>
          <a:xfrm>
            <a:off x="15240000" y="5778500"/>
            <a:ext cx="8382000" cy="8382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93" name="Body Level One…"/>
          <p:cNvSpPr txBox="1"/>
          <p:nvPr>
            <p:ph type="body" sz="quarter" idx="1"/>
          </p:nvPr>
        </p:nvSpPr>
        <p:spPr>
          <a:xfrm>
            <a:off x="1016000" y="11137900"/>
            <a:ext cx="22352000" cy="1905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000"/>
              </a:spcBef>
              <a:buSzTx/>
              <a:buFontTx/>
              <a:buNone/>
              <a:defRPr i="1" spc="39" sz="4000"/>
            </a:lvl1pPr>
            <a:lvl2pPr marL="0" indent="0">
              <a:spcBef>
                <a:spcPts val="2000"/>
              </a:spcBef>
              <a:buSzTx/>
              <a:buFontTx/>
              <a:buNone/>
              <a:defRPr i="1" spc="39" sz="4000"/>
            </a:lvl2pPr>
            <a:lvl3pPr marL="0" indent="0">
              <a:spcBef>
                <a:spcPts val="2000"/>
              </a:spcBef>
              <a:buSzTx/>
              <a:buFontTx/>
              <a:buNone/>
              <a:defRPr i="1" spc="39" sz="4000"/>
            </a:lvl3pPr>
            <a:lvl4pPr marL="0" indent="0">
              <a:spcBef>
                <a:spcPts val="2000"/>
              </a:spcBef>
              <a:buSzTx/>
              <a:buFontTx/>
              <a:buNone/>
              <a:defRPr i="1" spc="39" sz="4000"/>
            </a:lvl4pPr>
            <a:lvl5pPr marL="0" indent="0">
              <a:spcBef>
                <a:spcPts val="2000"/>
              </a:spcBef>
              <a:buSzTx/>
              <a:buFontTx/>
              <a:buNone/>
              <a:defRPr i="1" spc="39" sz="4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1016000" y="1016000"/>
            <a:ext cx="22352000" cy="101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1016000" y="2540000"/>
            <a:ext cx="22352000" cy="1016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22948900" y="12928600"/>
            <a:ext cx="419088" cy="4699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r">
              <a:spcBef>
                <a:spcPts val="0"/>
              </a:spcBef>
              <a:defRPr i="0" spc="0" sz="2500">
                <a:solidFill>
                  <a:srgbClr val="747676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transition xmlns:p14="http://schemas.microsoft.com/office/powerpoint/2010/main" spd="med" advClick="1"/>
  <p:txStyles>
    <p:titleStyle>
      <a:lvl1pPr marL="0" marR="0" indent="0" algn="l" defTabSz="825500" rtl="0" latinLnBrk="0">
        <a:lnSpc>
          <a:spcPct val="100000"/>
        </a:lnSpc>
        <a:spcBef>
          <a:spcPts val="33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7500" u="none">
          <a:solidFill>
            <a:srgbClr val="747676"/>
          </a:solidFill>
          <a:uFillTx/>
          <a:latin typeface="+mn-lt"/>
          <a:ea typeface="+mn-ea"/>
          <a:cs typeface="+mn-cs"/>
          <a:sym typeface="DIN Condensed Bold"/>
        </a:defRPr>
      </a:lvl1pPr>
      <a:lvl2pPr marL="0" marR="0" indent="342900" algn="l" defTabSz="825500" rtl="0" latinLnBrk="0">
        <a:lnSpc>
          <a:spcPct val="100000"/>
        </a:lnSpc>
        <a:spcBef>
          <a:spcPts val="33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7500" u="none">
          <a:solidFill>
            <a:srgbClr val="747676"/>
          </a:solidFill>
          <a:uFillTx/>
          <a:latin typeface="+mn-lt"/>
          <a:ea typeface="+mn-ea"/>
          <a:cs typeface="+mn-cs"/>
          <a:sym typeface="DIN Condensed Bold"/>
        </a:defRPr>
      </a:lvl2pPr>
      <a:lvl3pPr marL="0" marR="0" indent="685800" algn="l" defTabSz="825500" rtl="0" latinLnBrk="0">
        <a:lnSpc>
          <a:spcPct val="100000"/>
        </a:lnSpc>
        <a:spcBef>
          <a:spcPts val="33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7500" u="none">
          <a:solidFill>
            <a:srgbClr val="747676"/>
          </a:solidFill>
          <a:uFillTx/>
          <a:latin typeface="+mn-lt"/>
          <a:ea typeface="+mn-ea"/>
          <a:cs typeface="+mn-cs"/>
          <a:sym typeface="DIN Condensed Bold"/>
        </a:defRPr>
      </a:lvl3pPr>
      <a:lvl4pPr marL="0" marR="0" indent="1028700" algn="l" defTabSz="825500" rtl="0" latinLnBrk="0">
        <a:lnSpc>
          <a:spcPct val="100000"/>
        </a:lnSpc>
        <a:spcBef>
          <a:spcPts val="33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7500" u="none">
          <a:solidFill>
            <a:srgbClr val="747676"/>
          </a:solidFill>
          <a:uFillTx/>
          <a:latin typeface="+mn-lt"/>
          <a:ea typeface="+mn-ea"/>
          <a:cs typeface="+mn-cs"/>
          <a:sym typeface="DIN Condensed Bold"/>
        </a:defRPr>
      </a:lvl4pPr>
      <a:lvl5pPr marL="0" marR="0" indent="1371600" algn="l" defTabSz="825500" rtl="0" latinLnBrk="0">
        <a:lnSpc>
          <a:spcPct val="100000"/>
        </a:lnSpc>
        <a:spcBef>
          <a:spcPts val="33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7500" u="none">
          <a:solidFill>
            <a:srgbClr val="747676"/>
          </a:solidFill>
          <a:uFillTx/>
          <a:latin typeface="+mn-lt"/>
          <a:ea typeface="+mn-ea"/>
          <a:cs typeface="+mn-cs"/>
          <a:sym typeface="DIN Condensed Bold"/>
        </a:defRPr>
      </a:lvl5pPr>
      <a:lvl6pPr marL="0" marR="0" indent="1714500" algn="l" defTabSz="825500" rtl="0" latinLnBrk="0">
        <a:lnSpc>
          <a:spcPct val="100000"/>
        </a:lnSpc>
        <a:spcBef>
          <a:spcPts val="33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7500" u="none">
          <a:solidFill>
            <a:srgbClr val="747676"/>
          </a:solidFill>
          <a:uFillTx/>
          <a:latin typeface="+mn-lt"/>
          <a:ea typeface="+mn-ea"/>
          <a:cs typeface="+mn-cs"/>
          <a:sym typeface="DIN Condensed Bold"/>
        </a:defRPr>
      </a:lvl6pPr>
      <a:lvl7pPr marL="0" marR="0" indent="2057400" algn="l" defTabSz="825500" rtl="0" latinLnBrk="0">
        <a:lnSpc>
          <a:spcPct val="100000"/>
        </a:lnSpc>
        <a:spcBef>
          <a:spcPts val="33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7500" u="none">
          <a:solidFill>
            <a:srgbClr val="747676"/>
          </a:solidFill>
          <a:uFillTx/>
          <a:latin typeface="+mn-lt"/>
          <a:ea typeface="+mn-ea"/>
          <a:cs typeface="+mn-cs"/>
          <a:sym typeface="DIN Condensed Bold"/>
        </a:defRPr>
      </a:lvl7pPr>
      <a:lvl8pPr marL="0" marR="0" indent="2400300" algn="l" defTabSz="825500" rtl="0" latinLnBrk="0">
        <a:lnSpc>
          <a:spcPct val="100000"/>
        </a:lnSpc>
        <a:spcBef>
          <a:spcPts val="33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7500" u="none">
          <a:solidFill>
            <a:srgbClr val="747676"/>
          </a:solidFill>
          <a:uFillTx/>
          <a:latin typeface="+mn-lt"/>
          <a:ea typeface="+mn-ea"/>
          <a:cs typeface="+mn-cs"/>
          <a:sym typeface="DIN Condensed Bold"/>
        </a:defRPr>
      </a:lvl8pPr>
      <a:lvl9pPr marL="0" marR="0" indent="2743200" algn="l" defTabSz="825500" rtl="0" latinLnBrk="0">
        <a:lnSpc>
          <a:spcPct val="100000"/>
        </a:lnSpc>
        <a:spcBef>
          <a:spcPts val="33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7500" u="none">
          <a:solidFill>
            <a:srgbClr val="747676"/>
          </a:solidFill>
          <a:uFillTx/>
          <a:latin typeface="+mn-lt"/>
          <a:ea typeface="+mn-ea"/>
          <a:cs typeface="+mn-cs"/>
          <a:sym typeface="DIN Condensed Bold"/>
        </a:defRPr>
      </a:lvl9pPr>
    </p:titleStyle>
    <p:bodyStyle>
      <a:lvl1pPr marL="635000" marR="0" indent="-635000" algn="l" defTabSz="825500" rtl="0" latinLnBrk="0">
        <a:lnSpc>
          <a:spcPct val="100000"/>
        </a:lnSpc>
        <a:spcBef>
          <a:spcPts val="2500"/>
        </a:spcBef>
        <a:spcAft>
          <a:spcPts val="0"/>
        </a:spcAft>
        <a:buClrTx/>
        <a:buSzPct val="75000"/>
        <a:buFont typeface="Zapf Dingbats"/>
        <a:buChar char="➤"/>
        <a:tabLst/>
        <a:defRPr b="0" baseline="0" cap="none" i="0" spc="0" strike="noStrike" sz="4500" u="none">
          <a:solidFill>
            <a:srgbClr val="5C5C5C"/>
          </a:solidFill>
          <a:uFillTx/>
          <a:latin typeface="Iowan Old Style Roman"/>
          <a:ea typeface="Iowan Old Style Roman"/>
          <a:cs typeface="Iowan Old Style Roman"/>
          <a:sym typeface="Iowan Old Style Roman"/>
        </a:defRPr>
      </a:lvl1pPr>
      <a:lvl2pPr marL="1270000" marR="0" indent="-635000" algn="l" defTabSz="825500" rtl="0" latinLnBrk="0">
        <a:lnSpc>
          <a:spcPct val="100000"/>
        </a:lnSpc>
        <a:spcBef>
          <a:spcPts val="2500"/>
        </a:spcBef>
        <a:spcAft>
          <a:spcPts val="0"/>
        </a:spcAft>
        <a:buClrTx/>
        <a:buSzPct val="75000"/>
        <a:buFont typeface="Zapf Dingbats"/>
        <a:buChar char="➤"/>
        <a:tabLst/>
        <a:defRPr b="0" baseline="0" cap="none" i="0" spc="0" strike="noStrike" sz="4500" u="none">
          <a:solidFill>
            <a:srgbClr val="5C5C5C"/>
          </a:solidFill>
          <a:uFillTx/>
          <a:latin typeface="Iowan Old Style Roman"/>
          <a:ea typeface="Iowan Old Style Roman"/>
          <a:cs typeface="Iowan Old Style Roman"/>
          <a:sym typeface="Iowan Old Style Roman"/>
        </a:defRPr>
      </a:lvl2pPr>
      <a:lvl3pPr marL="1905000" marR="0" indent="-635000" algn="l" defTabSz="825500" rtl="0" latinLnBrk="0">
        <a:lnSpc>
          <a:spcPct val="100000"/>
        </a:lnSpc>
        <a:spcBef>
          <a:spcPts val="2500"/>
        </a:spcBef>
        <a:spcAft>
          <a:spcPts val="0"/>
        </a:spcAft>
        <a:buClrTx/>
        <a:buSzPct val="75000"/>
        <a:buFont typeface="Zapf Dingbats"/>
        <a:buChar char="➤"/>
        <a:tabLst/>
        <a:defRPr b="0" baseline="0" cap="none" i="0" spc="0" strike="noStrike" sz="4500" u="none">
          <a:solidFill>
            <a:srgbClr val="5C5C5C"/>
          </a:solidFill>
          <a:uFillTx/>
          <a:latin typeface="Iowan Old Style Roman"/>
          <a:ea typeface="Iowan Old Style Roman"/>
          <a:cs typeface="Iowan Old Style Roman"/>
          <a:sym typeface="Iowan Old Style Roman"/>
        </a:defRPr>
      </a:lvl3pPr>
      <a:lvl4pPr marL="2540000" marR="0" indent="-635000" algn="l" defTabSz="825500" rtl="0" latinLnBrk="0">
        <a:lnSpc>
          <a:spcPct val="100000"/>
        </a:lnSpc>
        <a:spcBef>
          <a:spcPts val="2500"/>
        </a:spcBef>
        <a:spcAft>
          <a:spcPts val="0"/>
        </a:spcAft>
        <a:buClrTx/>
        <a:buSzPct val="75000"/>
        <a:buFont typeface="Zapf Dingbats"/>
        <a:buChar char="➤"/>
        <a:tabLst/>
        <a:defRPr b="0" baseline="0" cap="none" i="0" spc="0" strike="noStrike" sz="4500" u="none">
          <a:solidFill>
            <a:srgbClr val="5C5C5C"/>
          </a:solidFill>
          <a:uFillTx/>
          <a:latin typeface="Iowan Old Style Roman"/>
          <a:ea typeface="Iowan Old Style Roman"/>
          <a:cs typeface="Iowan Old Style Roman"/>
          <a:sym typeface="Iowan Old Style Roman"/>
        </a:defRPr>
      </a:lvl4pPr>
      <a:lvl5pPr marL="3175000" marR="0" indent="-635000" algn="l" defTabSz="825500" rtl="0" latinLnBrk="0">
        <a:lnSpc>
          <a:spcPct val="100000"/>
        </a:lnSpc>
        <a:spcBef>
          <a:spcPts val="2500"/>
        </a:spcBef>
        <a:spcAft>
          <a:spcPts val="0"/>
        </a:spcAft>
        <a:buClrTx/>
        <a:buSzPct val="75000"/>
        <a:buFont typeface="Zapf Dingbats"/>
        <a:buChar char="➤"/>
        <a:tabLst/>
        <a:defRPr b="0" baseline="0" cap="none" i="0" spc="0" strike="noStrike" sz="4500" u="none">
          <a:solidFill>
            <a:srgbClr val="5C5C5C"/>
          </a:solidFill>
          <a:uFillTx/>
          <a:latin typeface="Iowan Old Style Roman"/>
          <a:ea typeface="Iowan Old Style Roman"/>
          <a:cs typeface="Iowan Old Style Roman"/>
          <a:sym typeface="Iowan Old Style Roman"/>
        </a:defRPr>
      </a:lvl5pPr>
      <a:lvl6pPr marL="3810000" marR="0" indent="-635000" algn="l" defTabSz="825500" rtl="0" latinLnBrk="0">
        <a:lnSpc>
          <a:spcPct val="100000"/>
        </a:lnSpc>
        <a:spcBef>
          <a:spcPts val="2500"/>
        </a:spcBef>
        <a:spcAft>
          <a:spcPts val="0"/>
        </a:spcAft>
        <a:buClrTx/>
        <a:buSzPct val="75000"/>
        <a:buFont typeface="Zapf Dingbats"/>
        <a:buChar char="➤"/>
        <a:tabLst/>
        <a:defRPr b="0" baseline="0" cap="none" i="0" spc="0" strike="noStrike" sz="4500" u="none">
          <a:solidFill>
            <a:srgbClr val="5C5C5C"/>
          </a:solidFill>
          <a:uFillTx/>
          <a:latin typeface="Iowan Old Style Roman"/>
          <a:ea typeface="Iowan Old Style Roman"/>
          <a:cs typeface="Iowan Old Style Roman"/>
          <a:sym typeface="Iowan Old Style Roman"/>
        </a:defRPr>
      </a:lvl6pPr>
      <a:lvl7pPr marL="4445000" marR="0" indent="-635000" algn="l" defTabSz="825500" rtl="0" latinLnBrk="0">
        <a:lnSpc>
          <a:spcPct val="100000"/>
        </a:lnSpc>
        <a:spcBef>
          <a:spcPts val="2500"/>
        </a:spcBef>
        <a:spcAft>
          <a:spcPts val="0"/>
        </a:spcAft>
        <a:buClrTx/>
        <a:buSzPct val="75000"/>
        <a:buFont typeface="Zapf Dingbats"/>
        <a:buChar char="➤"/>
        <a:tabLst/>
        <a:defRPr b="0" baseline="0" cap="none" i="0" spc="0" strike="noStrike" sz="4500" u="none">
          <a:solidFill>
            <a:srgbClr val="5C5C5C"/>
          </a:solidFill>
          <a:uFillTx/>
          <a:latin typeface="Iowan Old Style Roman"/>
          <a:ea typeface="Iowan Old Style Roman"/>
          <a:cs typeface="Iowan Old Style Roman"/>
          <a:sym typeface="Iowan Old Style Roman"/>
        </a:defRPr>
      </a:lvl7pPr>
      <a:lvl8pPr marL="5080000" marR="0" indent="-635000" algn="l" defTabSz="825500" rtl="0" latinLnBrk="0">
        <a:lnSpc>
          <a:spcPct val="100000"/>
        </a:lnSpc>
        <a:spcBef>
          <a:spcPts val="2500"/>
        </a:spcBef>
        <a:spcAft>
          <a:spcPts val="0"/>
        </a:spcAft>
        <a:buClrTx/>
        <a:buSzPct val="75000"/>
        <a:buFont typeface="Zapf Dingbats"/>
        <a:buChar char="➤"/>
        <a:tabLst/>
        <a:defRPr b="0" baseline="0" cap="none" i="0" spc="0" strike="noStrike" sz="4500" u="none">
          <a:solidFill>
            <a:srgbClr val="5C5C5C"/>
          </a:solidFill>
          <a:uFillTx/>
          <a:latin typeface="Iowan Old Style Roman"/>
          <a:ea typeface="Iowan Old Style Roman"/>
          <a:cs typeface="Iowan Old Style Roman"/>
          <a:sym typeface="Iowan Old Style Roman"/>
        </a:defRPr>
      </a:lvl8pPr>
      <a:lvl9pPr marL="5715000" marR="0" indent="-635000" algn="l" defTabSz="825500" rtl="0" latinLnBrk="0">
        <a:lnSpc>
          <a:spcPct val="100000"/>
        </a:lnSpc>
        <a:spcBef>
          <a:spcPts val="2500"/>
        </a:spcBef>
        <a:spcAft>
          <a:spcPts val="0"/>
        </a:spcAft>
        <a:buClrTx/>
        <a:buSzPct val="75000"/>
        <a:buFont typeface="Zapf Dingbats"/>
        <a:buChar char="➤"/>
        <a:tabLst/>
        <a:defRPr b="0" baseline="0" cap="none" i="0" spc="0" strike="noStrike" sz="4500" u="none">
          <a:solidFill>
            <a:srgbClr val="5C5C5C"/>
          </a:solidFill>
          <a:uFillTx/>
          <a:latin typeface="Iowan Old Style Roman"/>
          <a:ea typeface="Iowan Old Style Roman"/>
          <a:cs typeface="Iowan Old Style Roman"/>
          <a:sym typeface="Iowan Old Style Roman"/>
        </a:defRPr>
      </a:lvl9pPr>
    </p:bodyStyle>
    <p:otherStyle>
      <a:lvl1pPr marL="0" marR="0" indent="0" algn="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500" u="none">
          <a:solidFill>
            <a:schemeClr val="tx1"/>
          </a:solidFill>
          <a:uFillTx/>
          <a:latin typeface="+mn-lt"/>
          <a:ea typeface="+mn-ea"/>
          <a:cs typeface="+mn-cs"/>
          <a:sym typeface="DIN Alternate Bold"/>
        </a:defRPr>
      </a:lvl1pPr>
      <a:lvl2pPr marL="0" marR="0" indent="228600" algn="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500" u="none">
          <a:solidFill>
            <a:schemeClr val="tx1"/>
          </a:solidFill>
          <a:uFillTx/>
          <a:latin typeface="+mn-lt"/>
          <a:ea typeface="+mn-ea"/>
          <a:cs typeface="+mn-cs"/>
          <a:sym typeface="DIN Alternate Bold"/>
        </a:defRPr>
      </a:lvl2pPr>
      <a:lvl3pPr marL="0" marR="0" indent="457200" algn="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500" u="none">
          <a:solidFill>
            <a:schemeClr val="tx1"/>
          </a:solidFill>
          <a:uFillTx/>
          <a:latin typeface="+mn-lt"/>
          <a:ea typeface="+mn-ea"/>
          <a:cs typeface="+mn-cs"/>
          <a:sym typeface="DIN Alternate Bold"/>
        </a:defRPr>
      </a:lvl3pPr>
      <a:lvl4pPr marL="0" marR="0" indent="685800" algn="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500" u="none">
          <a:solidFill>
            <a:schemeClr val="tx1"/>
          </a:solidFill>
          <a:uFillTx/>
          <a:latin typeface="+mn-lt"/>
          <a:ea typeface="+mn-ea"/>
          <a:cs typeface="+mn-cs"/>
          <a:sym typeface="DIN Alternate Bold"/>
        </a:defRPr>
      </a:lvl4pPr>
      <a:lvl5pPr marL="0" marR="0" indent="914400" algn="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500" u="none">
          <a:solidFill>
            <a:schemeClr val="tx1"/>
          </a:solidFill>
          <a:uFillTx/>
          <a:latin typeface="+mn-lt"/>
          <a:ea typeface="+mn-ea"/>
          <a:cs typeface="+mn-cs"/>
          <a:sym typeface="DIN Alternate Bold"/>
        </a:defRPr>
      </a:lvl5pPr>
      <a:lvl6pPr marL="0" marR="0" indent="1143000" algn="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500" u="none">
          <a:solidFill>
            <a:schemeClr val="tx1"/>
          </a:solidFill>
          <a:uFillTx/>
          <a:latin typeface="+mn-lt"/>
          <a:ea typeface="+mn-ea"/>
          <a:cs typeface="+mn-cs"/>
          <a:sym typeface="DIN Alternate Bold"/>
        </a:defRPr>
      </a:lvl6pPr>
      <a:lvl7pPr marL="0" marR="0" indent="1371600" algn="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500" u="none">
          <a:solidFill>
            <a:schemeClr val="tx1"/>
          </a:solidFill>
          <a:uFillTx/>
          <a:latin typeface="+mn-lt"/>
          <a:ea typeface="+mn-ea"/>
          <a:cs typeface="+mn-cs"/>
          <a:sym typeface="DIN Alternate Bold"/>
        </a:defRPr>
      </a:lvl7pPr>
      <a:lvl8pPr marL="0" marR="0" indent="1600200" algn="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500" u="none">
          <a:solidFill>
            <a:schemeClr val="tx1"/>
          </a:solidFill>
          <a:uFillTx/>
          <a:latin typeface="+mn-lt"/>
          <a:ea typeface="+mn-ea"/>
          <a:cs typeface="+mn-cs"/>
          <a:sym typeface="DIN Alternate Bold"/>
        </a:defRPr>
      </a:lvl8pPr>
      <a:lvl9pPr marL="0" marR="0" indent="1828800" algn="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500" u="none">
          <a:solidFill>
            <a:schemeClr val="tx1"/>
          </a:solidFill>
          <a:uFillTx/>
          <a:latin typeface="+mn-lt"/>
          <a:ea typeface="+mn-ea"/>
          <a:cs typeface="+mn-cs"/>
          <a:sym typeface="DIN Alternate Bold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serge-kutuzov-GbNz7gb3Chg-unsplash.jpg" descr="serge-kutuzov-GbNz7gb3Chg-unsplash.jpg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25061" t="0" r="25061" b="0"/>
          <a:stretch>
            <a:fillRect/>
          </a:stretch>
        </p:blipFill>
        <p:spPr>
          <a:xfrm>
            <a:off x="14122400" y="0"/>
            <a:ext cx="10261600" cy="13716000"/>
          </a:xfrm>
          <a:prstGeom prst="rect">
            <a:avLst/>
          </a:prstGeom>
        </p:spPr>
      </p:pic>
      <p:sp>
        <p:nvSpPr>
          <p:cNvPr id="140" name="“Be Transformed By The Renewal Of Your Mind”"/>
          <p:cNvSpPr txBox="1"/>
          <p:nvPr>
            <p:ph type="title"/>
          </p:nvPr>
        </p:nvSpPr>
        <p:spPr>
          <a:xfrm>
            <a:off x="456953" y="510605"/>
            <a:ext cx="12797246" cy="3535459"/>
          </a:xfrm>
          <a:prstGeom prst="rect">
            <a:avLst/>
          </a:prstGeom>
        </p:spPr>
        <p:txBody>
          <a:bodyPr anchor="t"/>
          <a:lstStyle>
            <a:lvl1pPr algn="ctr">
              <a:defRPr sz="11500"/>
            </a:lvl1pPr>
          </a:lstStyle>
          <a:p>
            <a:pPr/>
            <a:r>
              <a:t>“Be Transformed By The Renewal Of Your Mind”</a:t>
            </a:r>
          </a:p>
        </p:txBody>
      </p:sp>
      <p:sp>
        <p:nvSpPr>
          <p:cNvPr id="141" name="1. A Transformative Identity: A Holy Nation…"/>
          <p:cNvSpPr txBox="1"/>
          <p:nvPr>
            <p:ph type="body" sz="half" idx="1"/>
          </p:nvPr>
        </p:nvSpPr>
        <p:spPr>
          <a:xfrm>
            <a:off x="456953" y="4552317"/>
            <a:ext cx="12797246" cy="8455226"/>
          </a:xfrm>
          <a:prstGeom prst="rect">
            <a:avLst/>
          </a:prstGeom>
        </p:spPr>
        <p:txBody>
          <a:bodyPr/>
          <a:lstStyle/>
          <a:p>
            <a:pPr algn="l" defTabSz="817244">
              <a:lnSpc>
                <a:spcPct val="200000"/>
              </a:lnSpc>
              <a:spcBef>
                <a:spcPts val="700"/>
              </a:spcBef>
              <a:defRPr sz="5643"/>
            </a:pPr>
            <a:r>
              <a:t>1. A Transformative Identity: A Holy Nation</a:t>
            </a:r>
          </a:p>
          <a:p>
            <a:pPr algn="l" defTabSz="817244">
              <a:lnSpc>
                <a:spcPct val="200000"/>
              </a:lnSpc>
              <a:spcBef>
                <a:spcPts val="700"/>
              </a:spcBef>
              <a:defRPr sz="5643"/>
            </a:pPr>
            <a:r>
              <a:t>2. A Transformative Event: The Resurrection</a:t>
            </a:r>
          </a:p>
          <a:p>
            <a:pPr algn="l" defTabSz="817244">
              <a:lnSpc>
                <a:spcPct val="200000"/>
              </a:lnSpc>
              <a:spcBef>
                <a:spcPts val="700"/>
              </a:spcBef>
              <a:defRPr sz="5643"/>
            </a:pPr>
            <a:r>
              <a:t>3. A Transformative Mindset: Joy</a:t>
            </a:r>
          </a:p>
          <a:p>
            <a:pPr algn="l" defTabSz="817244">
              <a:lnSpc>
                <a:spcPct val="200000"/>
              </a:lnSpc>
              <a:spcBef>
                <a:spcPts val="700"/>
              </a:spcBef>
              <a:defRPr sz="5643"/>
            </a:pPr>
            <a:r>
              <a:t>4. A Transformative Hope: Heaven</a:t>
            </a:r>
          </a:p>
        </p:txBody>
      </p:sp>
      <p:sp>
        <p:nvSpPr>
          <p:cNvPr id="142" name="Line"/>
          <p:cNvSpPr/>
          <p:nvPr/>
        </p:nvSpPr>
        <p:spPr>
          <a:xfrm>
            <a:off x="545033" y="3716942"/>
            <a:ext cx="12621086" cy="1"/>
          </a:xfrm>
          <a:prstGeom prst="line">
            <a:avLst/>
          </a:prstGeom>
          <a:ln w="25400">
            <a:solidFill>
              <a:srgbClr val="747676"/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i="0" spc="0" sz="3500">
                <a:latin typeface="DIN Alternate Bold"/>
                <a:ea typeface="DIN Alternate Bold"/>
                <a:cs typeface="DIN Alternate Bold"/>
                <a:sym typeface="DIN Alternate Bold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steve-johnson-5Oe8KFH5998-unsplash.jpg" descr="steve-johnson-5Oe8KFH5998-unsplash.jpg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0" t="7812" r="0" b="781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145" name="Rectangle"/>
          <p:cNvSpPr/>
          <p:nvPr>
            <p:ph type="body" idx="22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FontTx/>
              <a:buNone/>
              <a:defRPr sz="3500">
                <a:latin typeface="DIN Alternate Bold"/>
                <a:ea typeface="DIN Alternate Bold"/>
                <a:cs typeface="DIN Alternate Bold"/>
                <a:sym typeface="DIN Alternate Bold"/>
              </a:defRPr>
            </a:pPr>
          </a:p>
        </p:txBody>
      </p:sp>
      <p:sp>
        <p:nvSpPr>
          <p:cNvPr id="146" name="Line"/>
          <p:cNvSpPr/>
          <p:nvPr/>
        </p:nvSpPr>
        <p:spPr>
          <a:xfrm>
            <a:off x="1016000" y="10718800"/>
            <a:ext cx="22352002" cy="6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i="0" spc="0"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47" name="Jo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Joy</a:t>
            </a:r>
          </a:p>
        </p:txBody>
      </p:sp>
      <p:sp>
        <p:nvSpPr>
          <p:cNvPr id="148" name="A Transformative Mindset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 Transformative Mindset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Line"/>
          <p:cNvSpPr/>
          <p:nvPr/>
        </p:nvSpPr>
        <p:spPr>
          <a:xfrm>
            <a:off x="13208000" y="2222500"/>
            <a:ext cx="10160000" cy="3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i="0" spc="0"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pic>
        <p:nvPicPr>
          <p:cNvPr id="151" name="steve-johnson-5Oe8KFH5998-unsplash.jpg" descr="steve-johnson-5Oe8KFH5998-unsplash.jpg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20679" t="0" r="20679" b="0"/>
          <a:stretch>
            <a:fillRect/>
          </a:stretch>
        </p:blipFill>
        <p:spPr>
          <a:xfrm>
            <a:off x="0" y="0"/>
            <a:ext cx="12065000" cy="13716000"/>
          </a:xfrm>
          <a:prstGeom prst="rect">
            <a:avLst/>
          </a:prstGeom>
        </p:spPr>
      </p:pic>
      <p:sp>
        <p:nvSpPr>
          <p:cNvPr id="152" name="defining jo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792479">
              <a:spcBef>
                <a:spcPts val="3100"/>
              </a:spcBef>
              <a:defRPr sz="7200"/>
            </a:lvl1pPr>
          </a:lstStyle>
          <a:p>
            <a:pPr/>
            <a:r>
              <a:t>defining joy</a:t>
            </a:r>
          </a:p>
        </p:txBody>
      </p:sp>
      <p:sp>
        <p:nvSpPr>
          <p:cNvPr id="153" name="Different from “happiness” (Prov. 14:3)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Different from “happiness” (Prov. 14:3)</a:t>
            </a:r>
          </a:p>
          <a:p>
            <a:pPr/>
            <a:r>
              <a:t>A result of maintaining an accurate perspective (2 Cor. 4:8, 9; 1 Thess. 4:13; Acts 5:41)</a:t>
            </a:r>
          </a:p>
          <a:p>
            <a:pPr/>
            <a:r>
              <a:t>Can only be found in what is transcendent (Matt. 6:21)</a:t>
            </a:r>
          </a:p>
          <a:p>
            <a:pPr/>
          </a:p>
          <a:p>
            <a:pPr marL="571499" indent="-571499"/>
            <a:r>
              <a:t>When </a:t>
            </a:r>
            <a:r>
              <a:rPr b="1"/>
              <a:t>the Lord</a:t>
            </a:r>
            <a:r>
              <a:t> is my greatest </a:t>
            </a:r>
            <a:r>
              <a:rPr u="sng"/>
              <a:t>treasure</a:t>
            </a:r>
            <a:r>
              <a:t>, </a:t>
            </a:r>
            <a:r>
              <a:rPr b="1"/>
              <a:t>the Lord</a:t>
            </a:r>
            <a:r>
              <a:t> will be my greatest </a:t>
            </a:r>
            <a:r>
              <a:rPr u="sng"/>
              <a:t>love</a:t>
            </a:r>
            <a:r>
              <a:t>, and </a:t>
            </a:r>
            <a:r>
              <a:rPr b="1"/>
              <a:t>the Lord</a:t>
            </a:r>
            <a:r>
              <a:t> will be my greatest </a:t>
            </a:r>
            <a:r>
              <a:rPr u="sng"/>
              <a:t>joy</a:t>
            </a:r>
            <a:r>
              <a:t>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15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0" dur="1000"/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5" dur="1000"/>
                                        <p:tgtEl>
                                          <p:spTgt spid="1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0" dur="1000"/>
                                        <p:tgtEl>
                                          <p:spTgt spid="1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5" dur="1000"/>
                                        <p:tgtEl>
                                          <p:spTgt spid="1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0" dur="1000"/>
                                        <p:tgtEl>
                                          <p:spTgt spid="1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53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Line"/>
          <p:cNvSpPr/>
          <p:nvPr/>
        </p:nvSpPr>
        <p:spPr>
          <a:xfrm>
            <a:off x="1016000" y="2222500"/>
            <a:ext cx="22352000" cy="5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i="0" spc="0"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56" name="9 Habits of Highly Joyful people (from Philippians)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792479">
              <a:spcBef>
                <a:spcPts val="3100"/>
              </a:spcBef>
              <a:defRPr sz="7200"/>
            </a:pPr>
            <a:r>
              <a:rPr u="sng"/>
              <a:t>9 Habits of Highly Joyful people</a:t>
            </a:r>
            <a:r>
              <a:t> (from Philippians)</a:t>
            </a:r>
          </a:p>
        </p:txBody>
      </p:sp>
      <p:sp>
        <p:nvSpPr>
          <p:cNvPr id="157" name="They’re thankful (1:3-5).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825500" indent="-825500">
              <a:buSzPct val="100000"/>
              <a:buFontTx/>
              <a:buAutoNum type="arabicPeriod" startAt="1"/>
            </a:pPr>
            <a:r>
              <a:t>They’re thankful (1:3-5).</a:t>
            </a:r>
          </a:p>
          <a:p>
            <a:pPr marL="825500" indent="-825500">
              <a:buSzPct val="100000"/>
              <a:buFontTx/>
              <a:buAutoNum type="arabicPeriod" startAt="1"/>
            </a:pPr>
            <a:r>
              <a:t>They look for the positives (1:12-14).</a:t>
            </a:r>
          </a:p>
          <a:p>
            <a:pPr marL="825500" indent="-825500">
              <a:buSzPct val="100000"/>
              <a:buFontTx/>
              <a:buAutoNum type="arabicPeriod" startAt="1"/>
            </a:pPr>
            <a:r>
              <a:t>They’re single-minded (1:22-24; 18b-21).</a:t>
            </a:r>
          </a:p>
          <a:p>
            <a:pPr marL="825500" indent="-825500">
              <a:buSzPct val="100000"/>
              <a:buFontTx/>
              <a:buAutoNum type="arabicPeriod" startAt="1"/>
            </a:pPr>
            <a:r>
              <a:t>They’re selfless (2:3-5).</a:t>
            </a:r>
          </a:p>
          <a:p>
            <a:pPr marL="825500" indent="-825500">
              <a:buSzPct val="100000"/>
              <a:buFontTx/>
              <a:buAutoNum type="arabicPeriod" startAt="1"/>
            </a:pPr>
            <a:r>
              <a:t>They don’t grumble (2:14, 15).</a:t>
            </a:r>
          </a:p>
          <a:p>
            <a:pPr marL="825500" indent="-825500">
              <a:buSzPct val="100000"/>
              <a:buFontTx/>
              <a:buAutoNum type="arabicPeriod" startAt="1"/>
            </a:pPr>
            <a:r>
              <a:t>They maintain a spiritual focus (3:7, 11, 13-15, 20, 21).</a:t>
            </a:r>
          </a:p>
          <a:p>
            <a:pPr marL="825500" indent="-825500">
              <a:buSzPct val="100000"/>
              <a:buFontTx/>
              <a:buAutoNum type="arabicPeriod" startAt="1"/>
            </a:pPr>
            <a:r>
              <a:t>They give their anxieties to God (4:6, 7).</a:t>
            </a:r>
          </a:p>
          <a:p>
            <a:pPr marL="825500" indent="-825500">
              <a:buSzPct val="100000"/>
              <a:buFontTx/>
              <a:buAutoNum type="arabicPeriod" startAt="1"/>
            </a:pPr>
            <a:r>
              <a:t>They meditate on good things (4:8, 9).</a:t>
            </a:r>
          </a:p>
          <a:p>
            <a:pPr marL="825500" indent="-825500">
              <a:buSzPct val="100000"/>
              <a:buFontTx/>
              <a:buAutoNum type="arabicPeriod" startAt="1"/>
            </a:pPr>
            <a:r>
              <a:t>They’re content (4:10-13).</a:t>
            </a:r>
          </a:p>
        </p:txBody>
      </p:sp>
      <p:pic>
        <p:nvPicPr>
          <p:cNvPr id="158" name="steve-johnson-5Oe8KFH5998-unsplash.jpg" descr="steve-johnson-5Oe8KFH5998-unsplash.jpg"/>
          <p:cNvPicPr>
            <a:picLocks noChangeAspect="1"/>
          </p:cNvPicPr>
          <p:nvPr/>
        </p:nvPicPr>
        <p:blipFill>
          <a:blip r:embed="rId2">
            <a:extLst/>
          </a:blip>
          <a:srcRect l="20679" t="0" r="20679" b="0"/>
          <a:stretch>
            <a:fillRect/>
          </a:stretch>
        </p:blipFill>
        <p:spPr>
          <a:xfrm>
            <a:off x="18428585" y="1587"/>
            <a:ext cx="12062139" cy="1371274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15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0" dur="1000"/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5" dur="1000"/>
                                        <p:tgtEl>
                                          <p:spTgt spid="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0" dur="1000"/>
                                        <p:tgtEl>
                                          <p:spTgt spid="1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5" dur="1000"/>
                                        <p:tgtEl>
                                          <p:spTgt spid="1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0" dur="1000"/>
                                        <p:tgtEl>
                                          <p:spTgt spid="1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5" dur="1000"/>
                                        <p:tgtEl>
                                          <p:spTgt spid="1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1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0" dur="1000"/>
                                        <p:tgtEl>
                                          <p:spTgt spid="1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1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5" dur="1000"/>
                                        <p:tgtEl>
                                          <p:spTgt spid="1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15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50" dur="1000"/>
                                        <p:tgtEl>
                                          <p:spTgt spid="15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57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New_Template9">
  <a:themeElements>
    <a:clrScheme name="New_Template9">
      <a:dk1>
        <a:srgbClr val="5C5C5C"/>
      </a:dk1>
      <a:lt1>
        <a:srgbClr val="FFFFFF"/>
      </a:lt1>
      <a:dk2>
        <a:srgbClr val="5C5C5C"/>
      </a:dk2>
      <a:lt2>
        <a:srgbClr val="CBCBCB"/>
      </a:lt2>
      <a:accent1>
        <a:srgbClr val="80989C"/>
      </a:accent1>
      <a:accent2>
        <a:srgbClr val="A8AB65"/>
      </a:accent2>
      <a:accent3>
        <a:srgbClr val="CBAC69"/>
      </a:accent3>
      <a:accent4>
        <a:srgbClr val="CF7330"/>
      </a:accent4>
      <a:accent5>
        <a:srgbClr val="B44C34"/>
      </a:accent5>
      <a:accent6>
        <a:srgbClr val="8C869B"/>
      </a:accent6>
      <a:hlink>
        <a:srgbClr val="0000FF"/>
      </a:hlink>
      <a:folHlink>
        <a:srgbClr val="FF00FF"/>
      </a:folHlink>
    </a:clrScheme>
    <a:fontScheme name="New_Template9">
      <a:majorFont>
        <a:latin typeface="DIN Condensed Bold"/>
        <a:ea typeface="DIN Condensed Bold"/>
        <a:cs typeface="DIN Condensed Bold"/>
      </a:majorFont>
      <a:minorFont>
        <a:latin typeface="DIN Condensed Bold"/>
        <a:ea typeface="DIN Condensed Bold"/>
        <a:cs typeface="DIN Condensed Bold"/>
      </a:minorFont>
    </a:fontScheme>
    <a:fmtScheme name="New_Template9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hueOff val="-522454"/>
            <a:satOff val="1153"/>
            <a:lumOff val="13444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5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DIN Alternate Bold"/>
            <a:ea typeface="DIN Alternate Bold"/>
            <a:cs typeface="DIN Alternate Bold"/>
            <a:sym typeface="DIN Alternate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747676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2000"/>
          </a:spcBef>
          <a:spcAft>
            <a:spcPts val="0"/>
          </a:spcAft>
          <a:buClrTx/>
          <a:buSzTx/>
          <a:buFontTx/>
          <a:buNone/>
          <a:tabLst/>
          <a:defRPr b="0" baseline="0" cap="none" i="1" spc="39" strike="noStrike" sz="4000" u="none" kumimoji="0" normalizeH="0">
            <a:ln>
              <a:noFill/>
            </a:ln>
            <a:solidFill>
              <a:srgbClr val="5C5C5C"/>
            </a:solidFill>
            <a:effectLst/>
            <a:uFillTx/>
            <a:latin typeface="Iowan Old Style Roman"/>
            <a:ea typeface="Iowan Old Style Roman"/>
            <a:cs typeface="Iowan Old Style Roman"/>
            <a:sym typeface="Iowan Old Style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New_Template9">
  <a:themeElements>
    <a:clrScheme name="New_Template9">
      <a:dk1>
        <a:srgbClr val="000000"/>
      </a:dk1>
      <a:lt1>
        <a:srgbClr val="FFFFFF"/>
      </a:lt1>
      <a:dk2>
        <a:srgbClr val="5C5C5C"/>
      </a:dk2>
      <a:lt2>
        <a:srgbClr val="CBCBCB"/>
      </a:lt2>
      <a:accent1>
        <a:srgbClr val="80989C"/>
      </a:accent1>
      <a:accent2>
        <a:srgbClr val="A8AB65"/>
      </a:accent2>
      <a:accent3>
        <a:srgbClr val="CBAC69"/>
      </a:accent3>
      <a:accent4>
        <a:srgbClr val="CF7330"/>
      </a:accent4>
      <a:accent5>
        <a:srgbClr val="B44C34"/>
      </a:accent5>
      <a:accent6>
        <a:srgbClr val="8C869B"/>
      </a:accent6>
      <a:hlink>
        <a:srgbClr val="0000FF"/>
      </a:hlink>
      <a:folHlink>
        <a:srgbClr val="FF00FF"/>
      </a:folHlink>
    </a:clrScheme>
    <a:fontScheme name="New_Template9">
      <a:majorFont>
        <a:latin typeface="DIN Condensed Bold"/>
        <a:ea typeface="DIN Condensed Bold"/>
        <a:cs typeface="DIN Condensed Bold"/>
      </a:majorFont>
      <a:minorFont>
        <a:latin typeface="DIN Condensed Bold"/>
        <a:ea typeface="DIN Condensed Bold"/>
        <a:cs typeface="DIN Condensed Bold"/>
      </a:minorFont>
    </a:fontScheme>
    <a:fmtScheme name="New_Template9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hueOff val="-522454"/>
            <a:satOff val="1153"/>
            <a:lumOff val="13444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5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DIN Alternate Bold"/>
            <a:ea typeface="DIN Alternate Bold"/>
            <a:cs typeface="DIN Alternate Bold"/>
            <a:sym typeface="DIN Alternate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747676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2000"/>
          </a:spcBef>
          <a:spcAft>
            <a:spcPts val="0"/>
          </a:spcAft>
          <a:buClrTx/>
          <a:buSzTx/>
          <a:buFontTx/>
          <a:buNone/>
          <a:tabLst/>
          <a:defRPr b="0" baseline="0" cap="none" i="1" spc="39" strike="noStrike" sz="4000" u="none" kumimoji="0" normalizeH="0">
            <a:ln>
              <a:noFill/>
            </a:ln>
            <a:solidFill>
              <a:srgbClr val="5C5C5C"/>
            </a:solidFill>
            <a:effectLst/>
            <a:uFillTx/>
            <a:latin typeface="Iowan Old Style Roman"/>
            <a:ea typeface="Iowan Old Style Roman"/>
            <a:cs typeface="Iowan Old Style Roman"/>
            <a:sym typeface="Iowan Old Style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