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xlsx" ContentType="application/vnd.openxmlformats-officedocument.spreadsheetml.shee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913" r:id="rId2"/>
    <p:sldId id="921" r:id="rId3"/>
    <p:sldId id="922" r:id="rId4"/>
    <p:sldId id="923" r:id="rId5"/>
    <p:sldId id="924" r:id="rId6"/>
    <p:sldId id="925" r:id="rId7"/>
    <p:sldId id="928" r:id="rId8"/>
    <p:sldId id="915" r:id="rId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CFF0A"/>
    <a:srgbClr val="FF9900"/>
    <a:srgbClr val="FFCC33"/>
    <a:srgbClr val="FFFF66"/>
    <a:srgbClr val="3F2519"/>
    <a:srgbClr val="523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91" autoAdjust="0"/>
    <p:restoredTop sz="99012" autoAdjust="0"/>
  </p:normalViewPr>
  <p:slideViewPr>
    <p:cSldViewPr snapToGrid="0" snapToObjects="1">
      <p:cViewPr>
        <p:scale>
          <a:sx n="76" d="100"/>
          <a:sy n="76" d="100"/>
        </p:scale>
        <p:origin x="-56" y="-752"/>
      </p:cViewPr>
      <p:guideLst>
        <p:guide orient="horz" pos="2161"/>
        <p:guide pos="2884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printerSettings" Target="printerSettings/printerSettings1.bin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8.2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0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EE1AC-C9C9-6E4B-B312-86B4310CBFEA}" type="datetimeFigureOut">
              <a:rPr lang="en-US" smtClean="0"/>
              <a:t>10/30/20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BFD01-1AD5-E745-9704-EED3D1138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EE1AC-C9C9-6E4B-B312-86B4310CBFEA}" type="datetimeFigureOut">
              <a:rPr lang="en-US" smtClean="0"/>
              <a:t>10/30/20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BFD01-1AD5-E745-9704-EED3D1138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EE1AC-C9C9-6E4B-B312-86B4310CBFEA}" type="datetimeFigureOut">
              <a:rPr lang="en-US" smtClean="0"/>
              <a:t>10/30/20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BFD01-1AD5-E745-9704-EED3D1138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EE1AC-C9C9-6E4B-B312-86B4310CBFEA}" type="datetimeFigureOut">
              <a:rPr lang="en-US" smtClean="0"/>
              <a:t>10/30/20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BFD01-1AD5-E745-9704-EED3D1138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EE1AC-C9C9-6E4B-B312-86B4310CBFEA}" type="datetimeFigureOut">
              <a:rPr lang="en-US" smtClean="0"/>
              <a:t>10/30/20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BFD01-1AD5-E745-9704-EED3D1138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EE1AC-C9C9-6E4B-B312-86B4310CBFEA}" type="datetimeFigureOut">
              <a:rPr lang="en-US" smtClean="0"/>
              <a:t>10/30/20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BFD01-1AD5-E745-9704-EED3D1138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6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6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EE1AC-C9C9-6E4B-B312-86B4310CBFEA}" type="datetimeFigureOut">
              <a:rPr lang="en-US" smtClean="0"/>
              <a:t>10/30/20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BFD01-1AD5-E745-9704-EED3D1138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EE1AC-C9C9-6E4B-B312-86B4310CBFEA}" type="datetimeFigureOut">
              <a:rPr lang="en-US" smtClean="0"/>
              <a:t>10/30/20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BFD01-1AD5-E745-9704-EED3D1138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EE1AC-C9C9-6E4B-B312-86B4310CBFEA}" type="datetimeFigureOut">
              <a:rPr lang="en-US" smtClean="0"/>
              <a:t>10/30/20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BFD01-1AD5-E745-9704-EED3D1138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8" y="273052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8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EE1AC-C9C9-6E4B-B312-86B4310CBFEA}" type="datetimeFigureOut">
              <a:rPr lang="en-US" smtClean="0"/>
              <a:t>10/30/20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BFD01-1AD5-E745-9704-EED3D1138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EE1AC-C9C9-6E4B-B312-86B4310CBFEA}" type="datetimeFigureOut">
              <a:rPr lang="en-US" smtClean="0"/>
              <a:t>10/30/20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BFD01-1AD5-E745-9704-EED3D1138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1EE1AC-C9C9-6E4B-B312-86B4310CBFEA}" type="datetimeFigureOut">
              <a:rPr lang="en-US" smtClean="0"/>
              <a:t>10/30/20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7BFD01-1AD5-E745-9704-EED3D1138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chart" Target="../charts/char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9144000" cy="4572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86000"/>
            <a:ext cx="9144000" cy="4572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50" y="1845520"/>
            <a:ext cx="9144000" cy="210314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80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/>
                <a:cs typeface="Times New Roman"/>
              </a:rPr>
              <a:t>If I had only five scriptures</a:t>
            </a:r>
            <a:r>
              <a:rPr lang="mr-IN" sz="80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/>
                <a:cs typeface="Times New Roman"/>
              </a:rPr>
              <a:t>…</a:t>
            </a:r>
            <a:endParaRPr lang="en-US" sz="80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96551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410102"/>
            <a:ext cx="9144000" cy="946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7400" b="1" spc="-150" dirty="0" smtClean="0">
                <a:latin typeface="Century Gothic"/>
                <a:ea typeface="AppleGothic"/>
                <a:cs typeface="Century Gothic"/>
              </a:rPr>
              <a:t>What is the church?</a:t>
            </a:r>
          </a:p>
        </p:txBody>
      </p:sp>
    </p:spTree>
    <p:extLst>
      <p:ext uri="{BB962C8B-B14F-4D97-AF65-F5344CB8AC3E}">
        <p14:creationId xmlns:p14="http://schemas.microsoft.com/office/powerpoint/2010/main" val="3284694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4645"/>
            <a:ext cx="9144000" cy="6096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1410102"/>
            <a:ext cx="9144000" cy="946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7400" b="1" spc="-150" dirty="0" smtClean="0">
                <a:latin typeface="Century Gothic"/>
                <a:ea typeface="AppleGothic"/>
                <a:cs typeface="Century Gothic"/>
              </a:rPr>
              <a:t>What is the church?</a:t>
            </a:r>
          </a:p>
        </p:txBody>
      </p:sp>
    </p:spTree>
    <p:extLst>
      <p:ext uri="{BB962C8B-B14F-4D97-AF65-F5344CB8AC3E}">
        <p14:creationId xmlns:p14="http://schemas.microsoft.com/office/powerpoint/2010/main" val="1323022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/>
          <p:nvPr>
            <p:extLst>
              <p:ext uri="{D42A27DB-BD31-4B8C-83A1-F6EECF244321}">
                <p14:modId xmlns:p14="http://schemas.microsoft.com/office/powerpoint/2010/main" val="89778773"/>
              </p:ext>
            </p:extLst>
          </p:nvPr>
        </p:nvGraphicFramePr>
        <p:xfrm>
          <a:off x="-118652" y="1502851"/>
          <a:ext cx="13441470" cy="93319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0" y="1410102"/>
            <a:ext cx="9144000" cy="946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7400" b="1" spc="-150" dirty="0" smtClean="0">
                <a:latin typeface="Century Gothic"/>
                <a:ea typeface="AppleGothic"/>
                <a:cs typeface="Century Gothic"/>
              </a:rPr>
              <a:t>What is the church?</a:t>
            </a:r>
          </a:p>
        </p:txBody>
      </p:sp>
    </p:spTree>
    <p:extLst>
      <p:ext uri="{BB962C8B-B14F-4D97-AF65-F5344CB8AC3E}">
        <p14:creationId xmlns:p14="http://schemas.microsoft.com/office/powerpoint/2010/main" val="2613899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allpapersxl Plain Nature Plane Taking Off At Dawn Design 391209 2560x160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9284"/>
            <a:ext cx="9144000" cy="5715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1410102"/>
            <a:ext cx="9144000" cy="946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7400" b="1" spc="-150" dirty="0" smtClean="0">
                <a:latin typeface="Century Gothic"/>
                <a:ea typeface="AppleGothic"/>
                <a:cs typeface="Century Gothic"/>
              </a:rPr>
              <a:t>What is the church?</a:t>
            </a:r>
          </a:p>
        </p:txBody>
      </p:sp>
    </p:spTree>
    <p:extLst>
      <p:ext uri="{BB962C8B-B14F-4D97-AF65-F5344CB8AC3E}">
        <p14:creationId xmlns:p14="http://schemas.microsoft.com/office/powerpoint/2010/main" val="61874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9144000" cy="609451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1410102"/>
            <a:ext cx="9144000" cy="946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7400" b="1" spc="-150" dirty="0" smtClean="0">
                <a:latin typeface="Century Gothic"/>
                <a:ea typeface="AppleGothic"/>
                <a:cs typeface="Century Gothic"/>
              </a:rPr>
              <a:t>What is the church?</a:t>
            </a:r>
          </a:p>
        </p:txBody>
      </p:sp>
    </p:spTree>
    <p:extLst>
      <p:ext uri="{BB962C8B-B14F-4D97-AF65-F5344CB8AC3E}">
        <p14:creationId xmlns:p14="http://schemas.microsoft.com/office/powerpoint/2010/main" val="1730502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816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1254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8104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72" t="2" r="1" b="23094"/>
          <a:stretch/>
        </p:blipFill>
        <p:spPr>
          <a:xfrm>
            <a:off x="-264017" y="0"/>
            <a:ext cx="9408017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07621" y="410062"/>
            <a:ext cx="6136380" cy="5570756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48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/>
                <a:cs typeface="Times New Roman"/>
              </a:rPr>
              <a:t>A people  </a:t>
            </a:r>
            <a:r>
              <a:rPr lang="en-US" sz="3600" i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/>
                <a:cs typeface="Times New Roman"/>
              </a:rPr>
              <a:t>1 Pet 2:9-10</a:t>
            </a:r>
          </a:p>
          <a:p>
            <a:pPr algn="r">
              <a:lnSpc>
                <a:spcPct val="150000"/>
              </a:lnSpc>
            </a:pPr>
            <a:r>
              <a:rPr lang="en-US" sz="48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/>
                <a:cs typeface="Times New Roman"/>
              </a:rPr>
              <a:t>A family  </a:t>
            </a:r>
            <a:r>
              <a:rPr lang="en-US" sz="3600" i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/>
                <a:cs typeface="Times New Roman"/>
              </a:rPr>
              <a:t>Acts 2:42-48</a:t>
            </a:r>
          </a:p>
          <a:p>
            <a:pPr algn="r">
              <a:lnSpc>
                <a:spcPct val="150000"/>
              </a:lnSpc>
            </a:pPr>
            <a:r>
              <a:rPr lang="en-US" sz="48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/>
                <a:cs typeface="Times New Roman"/>
              </a:rPr>
              <a:t>A body  </a:t>
            </a:r>
            <a:r>
              <a:rPr lang="en-US" sz="3600" i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/>
                <a:cs typeface="Times New Roman"/>
              </a:rPr>
              <a:t>Eph</a:t>
            </a:r>
            <a:r>
              <a:rPr lang="en-US" sz="3600" i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/>
                <a:cs typeface="Times New Roman"/>
              </a:rPr>
              <a:t> 4:11-16</a:t>
            </a:r>
          </a:p>
          <a:p>
            <a:pPr algn="r">
              <a:lnSpc>
                <a:spcPct val="150000"/>
              </a:lnSpc>
            </a:pPr>
            <a:r>
              <a:rPr lang="en-US" sz="48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/>
                <a:cs typeface="Times New Roman"/>
              </a:rPr>
              <a:t>A movement  </a:t>
            </a:r>
            <a:r>
              <a:rPr lang="en-US" sz="3600" i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/>
                <a:cs typeface="Times New Roman"/>
              </a:rPr>
              <a:t>Mt 13:31-33</a:t>
            </a:r>
          </a:p>
          <a:p>
            <a:pPr algn="r">
              <a:lnSpc>
                <a:spcPct val="150000"/>
              </a:lnSpc>
            </a:pPr>
            <a:r>
              <a:rPr lang="en-US" sz="48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/>
                <a:cs typeface="Times New Roman"/>
              </a:rPr>
              <a:t>A hospital  </a:t>
            </a:r>
            <a:r>
              <a:rPr lang="en-US" sz="3600" i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/>
                <a:cs typeface="Times New Roman"/>
              </a:rPr>
              <a:t>Isa 61:1-4</a:t>
            </a:r>
          </a:p>
        </p:txBody>
      </p:sp>
    </p:spTree>
    <p:extLst>
      <p:ext uri="{BB962C8B-B14F-4D97-AF65-F5344CB8AC3E}">
        <p14:creationId xmlns:p14="http://schemas.microsoft.com/office/powerpoint/2010/main" val="1090037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theme/theme1.xml><?xml version="1.0" encoding="utf-8"?>
<a:theme xmlns:a="http://schemas.openxmlformats.org/drawingml/2006/main" name="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56577</TotalTime>
  <Words>73</Words>
  <Application>Microsoft Macintosh PowerPoint</Application>
  <PresentationFormat>On-screen Show (4:3)</PresentationFormat>
  <Paragraphs>11</Paragraphs>
  <Slides>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Black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Auburn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Joshua Carter</dc:creator>
  <cp:lastModifiedBy>David Maxson</cp:lastModifiedBy>
  <cp:revision>464</cp:revision>
  <dcterms:created xsi:type="dcterms:W3CDTF">2015-10-29T03:17:02Z</dcterms:created>
  <dcterms:modified xsi:type="dcterms:W3CDTF">2020-11-01T15:04:26Z</dcterms:modified>
</cp:coreProperties>
</file>