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6" r:id="rId4"/>
    <p:sldId id="257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3871-5F25-4BC1-82D5-1C9DEB2CD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8250E0-0C7D-4F53-8D7C-F80EEA7C7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A161C-BDF7-431F-AC5E-8846D51F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3BF58-5C61-40C8-B3E1-DE654C0D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D50D9-F520-4A19-B7AF-B8E720A6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7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90259-585A-423B-BA90-4DE598BE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9DCE3-FD53-4191-95AF-69B54C3E4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83F85-0208-42E5-A95D-508EFBC0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1E5D5-CA3A-407B-83A6-3C6DF244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5AAF1-F423-4140-AF1C-1B7A64E5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4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4B8EC-8EAF-47B8-9753-3F5EBC7F7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D577E-4E24-4D3A-88A3-C4DD574B1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28DF8-BD48-411A-88AE-4516CB07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4A11C-3313-4130-B300-FD9BCC12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08EA1-0055-4791-8A75-C874A8F6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2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BEB5-0A37-4902-B424-BC9972D3E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3617C-BF2B-4FB4-82EC-8F2EA64CB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C6AD6-6C04-4D5F-AAE0-83CE7F9EB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3F097-3229-4C83-AEDB-2C51538C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4809-31AC-41B3-A449-16C23ADE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3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2DDA1-2A5D-4042-A913-3C75A41C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A8AFF-B921-420E-BB65-316892351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A92B2-C835-4FB1-83F4-0155FCBB0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637DA-8BA2-45CD-8F55-151B6B66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8BF04-A45E-44E7-9A76-BD65C07B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24BA-AC6B-4985-AD8F-FB6CAE30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C28C6-78C5-43F7-B115-C5CBDA250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55110-1822-4DEE-B86C-30D0C8F4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0995E-1F04-4B56-A6CF-32710FAA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19F49-F933-43FC-B544-1D497C95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7E78-C8B8-471D-9E5F-11F9BC4F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57F3C-7FAE-42F8-86B2-3C0D22CF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4FA25-7EC4-4611-8B90-A6A411406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11706-D054-4C81-93CF-53D6EFA17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CAE9BC-8707-41E8-A67F-C45E8C363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31D8D-DD88-418E-B689-A21F83903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064B3-AC73-4525-9C5A-D5296BDE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1AF4A6-A06E-4C05-B075-AE7A7823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FEB572-875F-46B5-9C4D-268F752B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5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C54A1-AF3B-4091-983E-69548AF2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4D1DD2-5D0B-40CB-8A42-6CACA3AFF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A5868-8C63-4B3F-A0BC-8A1AE7C0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87981-EAE0-4147-A249-2E7EC6500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6D8F3-9DB1-406C-AB40-E6D4BB78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6CC076-4045-4B52-9A02-18ED1952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5F436-8BBC-4F22-AFB5-1F1B221B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7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281D-ABF2-4EC5-A474-9D61A790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1B8E-13AE-46D0-BE00-1F5769329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8AAF3-C24B-4841-854C-8503431AB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146D9-3B07-4DBE-9E5D-6CB0C5B9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85456-48DE-42D8-8595-7FEA8771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A5C2D-770E-4D1D-AABE-2FE2A115E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7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04F4-F3F2-43EF-989B-4BDE8809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9C0CC-719E-43BC-A26A-6A405C45A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3611E-938A-4008-AF8A-020CFB413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05EB4-78E4-484A-9456-56A99C38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44FB-5C20-4AFB-BDB9-17D83914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64406-8D16-44FB-BC49-22B0399E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7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E57AF4-2862-4A74-BA33-9CA566F3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AEE25-F3F3-4F33-A870-92AF292FE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CACD6-3732-4722-B9CE-6DB080763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BF59-A7AC-437B-883E-52788E5899AF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0447D-2A76-4144-8832-EDA60762F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9BA3-44FA-47B4-A7EC-AEAB8F1D9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6AE80-04AB-4DC5-8131-35A7878F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1DE92C-FA5B-4AD4-9A86-ED6318B149E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0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8C8B349-7FF5-4B0C-8C7D-D2E829BF5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2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0D7800-B1F4-451A-AE74-2B4655746861}"/>
              </a:ext>
            </a:extLst>
          </p:cNvPr>
          <p:cNvSpPr/>
          <p:nvPr/>
        </p:nvSpPr>
        <p:spPr>
          <a:xfrm>
            <a:off x="-9992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lose up of a pond&#10;&#10;Description automatically generated">
            <a:extLst>
              <a:ext uri="{FF2B5EF4-FFF2-40B4-BE49-F238E27FC236}">
                <a16:creationId xmlns:a16="http://schemas.microsoft.com/office/drawing/2014/main" id="{EB6F54B2-88D8-4FD0-B9DB-96BCAE11E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92" y="391614"/>
            <a:ext cx="12192000" cy="608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8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0D7800-B1F4-451A-AE74-2B46557468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pond&#10;&#10;Description automatically generated">
            <a:extLst>
              <a:ext uri="{FF2B5EF4-FFF2-40B4-BE49-F238E27FC236}">
                <a16:creationId xmlns:a16="http://schemas.microsoft.com/office/drawing/2014/main" id="{EB6F54B2-88D8-4FD0-B9DB-96BCAE11E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92" y="391614"/>
            <a:ext cx="12201992" cy="60874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7DCD7C-24A2-437C-96A5-5101D8C186F2}"/>
              </a:ext>
            </a:extLst>
          </p:cNvPr>
          <p:cNvSpPr txBox="1"/>
          <p:nvPr/>
        </p:nvSpPr>
        <p:spPr>
          <a:xfrm>
            <a:off x="1227047" y="246425"/>
            <a:ext cx="9727914" cy="165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Eras Bold ITC" panose="020B0907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“This is my Father’s world, and to my listening ears. All nature sings, and round me rings, the music of the spheres. This is my Father’s world: I rest me in the thought, of rocks and trees, of skies and seas; his hand the wonders wrought.”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E2E6E8-3C01-473A-9911-2127B1A5500E}"/>
              </a:ext>
            </a:extLst>
          </p:cNvPr>
          <p:cNvSpPr txBox="1"/>
          <p:nvPr/>
        </p:nvSpPr>
        <p:spPr>
          <a:xfrm>
            <a:off x="2250467" y="3367475"/>
            <a:ext cx="76910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highlight>
                  <a:srgbClr val="000000"/>
                </a:highlight>
                <a:latin typeface="Eras Demi ITC" panose="020B0604020202020204" pitchFamily="34" charset="0"/>
              </a:rPr>
              <a:t>“By awesome deeds you answer us with righteousness, O God of our salvation, the hope of all the ends of the earth, and of the farthest seas. (v. 8, ESV)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99B66-DE43-47C9-9CAC-0898A22D99AB}"/>
              </a:ext>
            </a:extLst>
          </p:cNvPr>
          <p:cNvSpPr txBox="1"/>
          <p:nvPr/>
        </p:nvSpPr>
        <p:spPr>
          <a:xfrm>
            <a:off x="3064267" y="2079599"/>
            <a:ext cx="6063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highlight>
                  <a:srgbClr val="000000"/>
                </a:highlight>
                <a:latin typeface="Eras Bold ITC" panose="020B0907030504020204" pitchFamily="34" charset="0"/>
              </a:rPr>
              <a:t>Psalm 65</a:t>
            </a:r>
          </a:p>
        </p:txBody>
      </p:sp>
    </p:spTree>
    <p:extLst>
      <p:ext uri="{BB962C8B-B14F-4D97-AF65-F5344CB8AC3E}">
        <p14:creationId xmlns:p14="http://schemas.microsoft.com/office/powerpoint/2010/main" val="46526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0D7800-B1F4-451A-AE74-2B46557468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lose up of a pond&#10;&#10;Description automatically generated">
            <a:extLst>
              <a:ext uri="{FF2B5EF4-FFF2-40B4-BE49-F238E27FC236}">
                <a16:creationId xmlns:a16="http://schemas.microsoft.com/office/drawing/2014/main" id="{EB6F54B2-88D8-4FD0-B9DB-96BCAE11E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92" y="391614"/>
            <a:ext cx="12201992" cy="60874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7DCD7C-24A2-437C-96A5-5101D8C186F2}"/>
              </a:ext>
            </a:extLst>
          </p:cNvPr>
          <p:cNvSpPr txBox="1"/>
          <p:nvPr/>
        </p:nvSpPr>
        <p:spPr>
          <a:xfrm>
            <a:off x="1227047" y="246425"/>
            <a:ext cx="9727914" cy="165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Eras Bold ITC" panose="020B0907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“This is my Father’s world. The birds their carols raise; the morning light, the lily white, declare their maker’s praise. This is my Father’s world: He shines in all that’s fair; in the rustling grass, I hear him pass, He speaks to me everywhere.”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E2E6E8-3C01-473A-9911-2127B1A5500E}"/>
              </a:ext>
            </a:extLst>
          </p:cNvPr>
          <p:cNvSpPr txBox="1"/>
          <p:nvPr/>
        </p:nvSpPr>
        <p:spPr>
          <a:xfrm>
            <a:off x="2250467" y="3367475"/>
            <a:ext cx="7691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Eras Demi ITC" panose="020B0604020202020204" pitchFamily="34" charset="0"/>
                <a:ea typeface="+mn-ea"/>
                <a:cs typeface="+mn-cs"/>
              </a:rPr>
              <a:t>“O LORD, how manifold are your works! In wisdom you have made them all; the earth is full of your creatures.” (v. 24, ESV)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99B66-DE43-47C9-9CAC-0898A22D99AB}"/>
              </a:ext>
            </a:extLst>
          </p:cNvPr>
          <p:cNvSpPr txBox="1"/>
          <p:nvPr/>
        </p:nvSpPr>
        <p:spPr>
          <a:xfrm>
            <a:off x="3064267" y="2079599"/>
            <a:ext cx="6063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Psalm 104</a:t>
            </a:r>
          </a:p>
        </p:txBody>
      </p:sp>
    </p:spTree>
    <p:extLst>
      <p:ext uri="{BB962C8B-B14F-4D97-AF65-F5344CB8AC3E}">
        <p14:creationId xmlns:p14="http://schemas.microsoft.com/office/powerpoint/2010/main" val="33554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0D7800-B1F4-451A-AE74-2B4655746861}"/>
              </a:ext>
            </a:extLst>
          </p:cNvPr>
          <p:cNvSpPr/>
          <p:nvPr/>
        </p:nvSpPr>
        <p:spPr>
          <a:xfrm>
            <a:off x="-46234" y="0"/>
            <a:ext cx="12238234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lose up of a pond&#10;&#10;Description automatically generated">
            <a:extLst>
              <a:ext uri="{FF2B5EF4-FFF2-40B4-BE49-F238E27FC236}">
                <a16:creationId xmlns:a16="http://schemas.microsoft.com/office/drawing/2014/main" id="{EB6F54B2-88D8-4FD0-B9DB-96BCAE11E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34" y="385281"/>
            <a:ext cx="12238234" cy="60874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7DCD7C-24A2-437C-96A5-5101D8C186F2}"/>
              </a:ext>
            </a:extLst>
          </p:cNvPr>
          <p:cNvSpPr txBox="1"/>
          <p:nvPr/>
        </p:nvSpPr>
        <p:spPr>
          <a:xfrm>
            <a:off x="1227047" y="246425"/>
            <a:ext cx="9727914" cy="165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Eras Bold ITC" panose="020B0907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“This is my Father’s world. O let me never forget, that though the wrong seems oft so strong, God is the ruler yet. This is my Father’s world: why should my heart be sad? The Lord is King: let heaven ring! God reigns; let earth be glad.”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E2E6E8-3C01-473A-9911-2127B1A5500E}"/>
              </a:ext>
            </a:extLst>
          </p:cNvPr>
          <p:cNvSpPr txBox="1"/>
          <p:nvPr/>
        </p:nvSpPr>
        <p:spPr>
          <a:xfrm>
            <a:off x="2250467" y="3367475"/>
            <a:ext cx="7691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Eras Demi ITC" panose="020B0604020202020204" pitchFamily="34" charset="0"/>
                <a:ea typeface="+mn-ea"/>
                <a:cs typeface="+mn-cs"/>
              </a:rPr>
              <a:t>“Blessed are those who mourn, for they shall be comforted.”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ras Demi ITC" panose="020B0604020202020204" pitchFamily="34" charset="0"/>
                <a:ea typeface="+mn-ea"/>
                <a:cs typeface="+mn-cs"/>
              </a:rPr>
              <a:t>             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Eras Demi ITC" panose="020B0604020202020204" pitchFamily="34" charset="0"/>
                <a:ea typeface="+mn-ea"/>
                <a:cs typeface="+mn-cs"/>
              </a:rPr>
              <a:t>(vs. 4 ESV)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99B66-DE43-47C9-9CAC-0898A22D99AB}"/>
              </a:ext>
            </a:extLst>
          </p:cNvPr>
          <p:cNvSpPr txBox="1"/>
          <p:nvPr/>
        </p:nvSpPr>
        <p:spPr>
          <a:xfrm>
            <a:off x="3064267" y="2079599"/>
            <a:ext cx="6063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Matthew 5.1-12</a:t>
            </a:r>
          </a:p>
        </p:txBody>
      </p:sp>
    </p:spTree>
    <p:extLst>
      <p:ext uri="{BB962C8B-B14F-4D97-AF65-F5344CB8AC3E}">
        <p14:creationId xmlns:p14="http://schemas.microsoft.com/office/powerpoint/2010/main" val="3585936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267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Eras Bold ITC</vt:lpstr>
      <vt:lpstr>Eras Demi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Newman</dc:creator>
  <cp:lastModifiedBy>Alexander Newman</cp:lastModifiedBy>
  <cp:revision>12</cp:revision>
  <dcterms:created xsi:type="dcterms:W3CDTF">2020-09-26T15:48:41Z</dcterms:created>
  <dcterms:modified xsi:type="dcterms:W3CDTF">2020-11-08T14:45:16Z</dcterms:modified>
</cp:coreProperties>
</file>