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80" r:id="rId2"/>
    <p:sldId id="565" r:id="rId3"/>
    <p:sldId id="589" r:id="rId4"/>
    <p:sldId id="590" r:id="rId5"/>
    <p:sldId id="591" r:id="rId6"/>
    <p:sldId id="592" r:id="rId7"/>
    <p:sldId id="593" r:id="rId8"/>
    <p:sldId id="59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491" autoAdjust="0"/>
    <p:restoredTop sz="99012" autoAdjust="0"/>
  </p:normalViewPr>
  <p:slideViewPr>
    <p:cSldViewPr snapToGrid="0" snapToObjects="1">
      <p:cViewPr>
        <p:scale>
          <a:sx n="68" d="100"/>
          <a:sy n="68" d="100"/>
        </p:scale>
        <p:origin x="-1120" y="-872"/>
      </p:cViewPr>
      <p:guideLst>
        <p:guide orient="horz" pos="2168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12/20/20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" y="2484143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spc="-150" dirty="0" smtClean="0">
                <a:latin typeface="Century Gothic"/>
                <a:cs typeface="Century Gothic"/>
              </a:rPr>
              <a:t>Mary’s Story</a:t>
            </a:r>
            <a:endParaRPr lang="en-US" sz="10000" b="1" spc="-1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9331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715248"/>
            <a:ext cx="9144000" cy="5394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Gabriel’s announcement</a:t>
            </a:r>
          </a:p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Visiting Elizabeth</a:t>
            </a:r>
          </a:p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Birth of Jesus</a:t>
            </a:r>
          </a:p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Presentation in the Temple</a:t>
            </a:r>
          </a:p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Leaving Jesus at the Passover</a:t>
            </a:r>
          </a:p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The Wedding Feast at Cana</a:t>
            </a:r>
          </a:p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Opposing Jesus</a:t>
            </a:r>
          </a:p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At the Cross</a:t>
            </a:r>
          </a:p>
          <a:p>
            <a:pPr algn="ctr">
              <a:lnSpc>
                <a:spcPct val="120000"/>
              </a:lnSpc>
            </a:pPr>
            <a:r>
              <a:rPr lang="en-US" sz="3200" dirty="0" smtClean="0">
                <a:latin typeface="Century Gothic"/>
                <a:cs typeface="Century Gothic"/>
              </a:rPr>
              <a:t>The upper room</a:t>
            </a:r>
            <a:endParaRPr lang="en-US" sz="32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5869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6293" y="2806736"/>
            <a:ext cx="79744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Century Gothic"/>
                <a:cs typeface="Century Gothic"/>
              </a:rPr>
              <a:t>Being a disciple demands we allowing our kids to suffer.</a:t>
            </a:r>
          </a:p>
        </p:txBody>
      </p:sp>
    </p:spTree>
    <p:extLst>
      <p:ext uri="{BB962C8B-B14F-4D97-AF65-F5344CB8AC3E}">
        <p14:creationId xmlns:p14="http://schemas.microsoft.com/office/powerpoint/2010/main" val="356925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6293" y="2806736"/>
            <a:ext cx="79744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Century Gothic"/>
                <a:cs typeface="Century Gothic"/>
              </a:rPr>
              <a:t>God doesn’t need our talent to do great things through us.</a:t>
            </a:r>
          </a:p>
        </p:txBody>
      </p:sp>
    </p:spTree>
    <p:extLst>
      <p:ext uri="{BB962C8B-B14F-4D97-AF65-F5344CB8AC3E}">
        <p14:creationId xmlns:p14="http://schemas.microsoft.com/office/powerpoint/2010/main" val="34010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4237" y="2792084"/>
            <a:ext cx="8161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Century Gothic"/>
                <a:cs typeface="Century Gothic"/>
              </a:rPr>
              <a:t>We must accept Jesus for who he is, not who we want him to be.</a:t>
            </a:r>
          </a:p>
        </p:txBody>
      </p:sp>
    </p:spTree>
    <p:extLst>
      <p:ext uri="{BB962C8B-B14F-4D97-AF65-F5344CB8AC3E}">
        <p14:creationId xmlns:p14="http://schemas.microsoft.com/office/powerpoint/2010/main" val="34010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6293" y="2792084"/>
            <a:ext cx="79744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Century Gothic"/>
                <a:cs typeface="Century Gothic"/>
              </a:rPr>
              <a:t>We need to obey, whatever Jesus tells us to do.</a:t>
            </a:r>
          </a:p>
        </p:txBody>
      </p:sp>
    </p:spTree>
    <p:extLst>
      <p:ext uri="{BB962C8B-B14F-4D97-AF65-F5344CB8AC3E}">
        <p14:creationId xmlns:p14="http://schemas.microsoft.com/office/powerpoint/2010/main" val="34010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6293" y="2470604"/>
            <a:ext cx="79744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Century Gothic"/>
                <a:cs typeface="Century Gothic"/>
              </a:rPr>
              <a:t>Being a disciple of Jesus’ means accepting the family into which we have been adopted.</a:t>
            </a:r>
            <a:endParaRPr lang="en-US" sz="36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010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"/>
            <a:ext cx="9144000" cy="6339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635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6293" y="2451930"/>
            <a:ext cx="79744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latin typeface="Century Gothic"/>
                <a:cs typeface="Century Gothic"/>
              </a:rPr>
              <a:t>Though our heart may be broken, there is an upper room where we eagerly wait.</a:t>
            </a:r>
            <a:endParaRPr lang="en-US" sz="36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291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13640</TotalTime>
  <Words>117</Words>
  <Application>Microsoft Macintosh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170</cp:revision>
  <dcterms:created xsi:type="dcterms:W3CDTF">2015-10-29T03:17:02Z</dcterms:created>
  <dcterms:modified xsi:type="dcterms:W3CDTF">2020-12-20T15:11:03Z</dcterms:modified>
</cp:coreProperties>
</file>