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62" r:id="rId5"/>
    <p:sldId id="263"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CB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93" d="100"/>
          <a:sy n="93" d="100"/>
        </p:scale>
        <p:origin x="72" y="3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B3871-5F25-4BC1-82D5-1C9DEB2CD4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8250E0-0C7D-4F53-8D7C-F80EEA7C7C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0A161C-BDF7-431F-AC5E-8846D51F652B}"/>
              </a:ext>
            </a:extLst>
          </p:cNvPr>
          <p:cNvSpPr>
            <a:spLocks noGrp="1"/>
          </p:cNvSpPr>
          <p:nvPr>
            <p:ph type="dt" sz="half" idx="10"/>
          </p:nvPr>
        </p:nvSpPr>
        <p:spPr/>
        <p:txBody>
          <a:bodyPr/>
          <a:lstStyle/>
          <a:p>
            <a:fld id="{9B41BF59-A7AC-437B-883E-52788E5899AF}" type="datetimeFigureOut">
              <a:rPr lang="en-US" smtClean="0"/>
              <a:t>1/3/2021</a:t>
            </a:fld>
            <a:endParaRPr lang="en-US"/>
          </a:p>
        </p:txBody>
      </p:sp>
      <p:sp>
        <p:nvSpPr>
          <p:cNvPr id="5" name="Footer Placeholder 4">
            <a:extLst>
              <a:ext uri="{FF2B5EF4-FFF2-40B4-BE49-F238E27FC236}">
                <a16:creationId xmlns:a16="http://schemas.microsoft.com/office/drawing/2014/main" id="{DFE3BF58-5C61-40C8-B3E1-DE654C0D24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4D50D9-F520-4A19-B7AF-B8E720A616E2}"/>
              </a:ext>
            </a:extLst>
          </p:cNvPr>
          <p:cNvSpPr>
            <a:spLocks noGrp="1"/>
          </p:cNvSpPr>
          <p:nvPr>
            <p:ph type="sldNum" sz="quarter" idx="12"/>
          </p:nvPr>
        </p:nvSpPr>
        <p:spPr/>
        <p:txBody>
          <a:bodyPr/>
          <a:lstStyle/>
          <a:p>
            <a:fld id="{DD16AE80-04AB-4DC5-8131-35A7878F0FF1}" type="slidenum">
              <a:rPr lang="en-US" smtClean="0"/>
              <a:t>‹#›</a:t>
            </a:fld>
            <a:endParaRPr lang="en-US"/>
          </a:p>
        </p:txBody>
      </p:sp>
    </p:spTree>
    <p:extLst>
      <p:ext uri="{BB962C8B-B14F-4D97-AF65-F5344CB8AC3E}">
        <p14:creationId xmlns:p14="http://schemas.microsoft.com/office/powerpoint/2010/main" val="1968274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90259-585A-423B-BA90-4DE598BE44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B9DCE3-FD53-4191-95AF-69B54C3E4D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483F85-0208-42E5-A95D-508EFBC0EF81}"/>
              </a:ext>
            </a:extLst>
          </p:cNvPr>
          <p:cNvSpPr>
            <a:spLocks noGrp="1"/>
          </p:cNvSpPr>
          <p:nvPr>
            <p:ph type="dt" sz="half" idx="10"/>
          </p:nvPr>
        </p:nvSpPr>
        <p:spPr/>
        <p:txBody>
          <a:bodyPr/>
          <a:lstStyle/>
          <a:p>
            <a:fld id="{9B41BF59-A7AC-437B-883E-52788E5899AF}" type="datetimeFigureOut">
              <a:rPr lang="en-US" smtClean="0"/>
              <a:t>1/3/2021</a:t>
            </a:fld>
            <a:endParaRPr lang="en-US"/>
          </a:p>
        </p:txBody>
      </p:sp>
      <p:sp>
        <p:nvSpPr>
          <p:cNvPr id="5" name="Footer Placeholder 4">
            <a:extLst>
              <a:ext uri="{FF2B5EF4-FFF2-40B4-BE49-F238E27FC236}">
                <a16:creationId xmlns:a16="http://schemas.microsoft.com/office/drawing/2014/main" id="{3651E5D5-CA3A-407B-83A6-3C6DF244B4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05AAF1-F423-4140-AF1C-1B7A64E56DF1}"/>
              </a:ext>
            </a:extLst>
          </p:cNvPr>
          <p:cNvSpPr>
            <a:spLocks noGrp="1"/>
          </p:cNvSpPr>
          <p:nvPr>
            <p:ph type="sldNum" sz="quarter" idx="12"/>
          </p:nvPr>
        </p:nvSpPr>
        <p:spPr/>
        <p:txBody>
          <a:bodyPr/>
          <a:lstStyle/>
          <a:p>
            <a:fld id="{DD16AE80-04AB-4DC5-8131-35A7878F0FF1}" type="slidenum">
              <a:rPr lang="en-US" smtClean="0"/>
              <a:t>‹#›</a:t>
            </a:fld>
            <a:endParaRPr lang="en-US"/>
          </a:p>
        </p:txBody>
      </p:sp>
    </p:spTree>
    <p:extLst>
      <p:ext uri="{BB962C8B-B14F-4D97-AF65-F5344CB8AC3E}">
        <p14:creationId xmlns:p14="http://schemas.microsoft.com/office/powerpoint/2010/main" val="3845844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F4B8EC-8EAF-47B8-9753-3F5EBC7F76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4D577E-4E24-4D3A-88A3-C4DD574B19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228DF8-BD48-411A-88AE-4516CB0713C7}"/>
              </a:ext>
            </a:extLst>
          </p:cNvPr>
          <p:cNvSpPr>
            <a:spLocks noGrp="1"/>
          </p:cNvSpPr>
          <p:nvPr>
            <p:ph type="dt" sz="half" idx="10"/>
          </p:nvPr>
        </p:nvSpPr>
        <p:spPr/>
        <p:txBody>
          <a:bodyPr/>
          <a:lstStyle/>
          <a:p>
            <a:fld id="{9B41BF59-A7AC-437B-883E-52788E5899AF}" type="datetimeFigureOut">
              <a:rPr lang="en-US" smtClean="0"/>
              <a:t>1/3/2021</a:t>
            </a:fld>
            <a:endParaRPr lang="en-US"/>
          </a:p>
        </p:txBody>
      </p:sp>
      <p:sp>
        <p:nvSpPr>
          <p:cNvPr id="5" name="Footer Placeholder 4">
            <a:extLst>
              <a:ext uri="{FF2B5EF4-FFF2-40B4-BE49-F238E27FC236}">
                <a16:creationId xmlns:a16="http://schemas.microsoft.com/office/drawing/2014/main" id="{4414A11C-3313-4130-B300-FD9BCC124B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408EA1-0055-4791-8A75-C874A8F6B551}"/>
              </a:ext>
            </a:extLst>
          </p:cNvPr>
          <p:cNvSpPr>
            <a:spLocks noGrp="1"/>
          </p:cNvSpPr>
          <p:nvPr>
            <p:ph type="sldNum" sz="quarter" idx="12"/>
          </p:nvPr>
        </p:nvSpPr>
        <p:spPr/>
        <p:txBody>
          <a:bodyPr/>
          <a:lstStyle/>
          <a:p>
            <a:fld id="{DD16AE80-04AB-4DC5-8131-35A7878F0FF1}" type="slidenum">
              <a:rPr lang="en-US" smtClean="0"/>
              <a:t>‹#›</a:t>
            </a:fld>
            <a:endParaRPr lang="en-US"/>
          </a:p>
        </p:txBody>
      </p:sp>
    </p:spTree>
    <p:extLst>
      <p:ext uri="{BB962C8B-B14F-4D97-AF65-F5344CB8AC3E}">
        <p14:creationId xmlns:p14="http://schemas.microsoft.com/office/powerpoint/2010/main" val="2056322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EBEB5-0A37-4902-B424-BC9972D3E6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23617C-BF2B-4FB4-82EC-8F2EA64CB8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AC6AD6-6C04-4D5F-AAE0-83CE7F9EBA19}"/>
              </a:ext>
            </a:extLst>
          </p:cNvPr>
          <p:cNvSpPr>
            <a:spLocks noGrp="1"/>
          </p:cNvSpPr>
          <p:nvPr>
            <p:ph type="dt" sz="half" idx="10"/>
          </p:nvPr>
        </p:nvSpPr>
        <p:spPr/>
        <p:txBody>
          <a:bodyPr/>
          <a:lstStyle/>
          <a:p>
            <a:fld id="{9B41BF59-A7AC-437B-883E-52788E5899AF}" type="datetimeFigureOut">
              <a:rPr lang="en-US" smtClean="0"/>
              <a:t>1/3/2021</a:t>
            </a:fld>
            <a:endParaRPr lang="en-US"/>
          </a:p>
        </p:txBody>
      </p:sp>
      <p:sp>
        <p:nvSpPr>
          <p:cNvPr id="5" name="Footer Placeholder 4">
            <a:extLst>
              <a:ext uri="{FF2B5EF4-FFF2-40B4-BE49-F238E27FC236}">
                <a16:creationId xmlns:a16="http://schemas.microsoft.com/office/drawing/2014/main" id="{C3E3F097-3229-4C83-AEDB-2C51538C7F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774809-31AC-41B3-A449-16C23ADE32CA}"/>
              </a:ext>
            </a:extLst>
          </p:cNvPr>
          <p:cNvSpPr>
            <a:spLocks noGrp="1"/>
          </p:cNvSpPr>
          <p:nvPr>
            <p:ph type="sldNum" sz="quarter" idx="12"/>
          </p:nvPr>
        </p:nvSpPr>
        <p:spPr/>
        <p:txBody>
          <a:bodyPr/>
          <a:lstStyle/>
          <a:p>
            <a:fld id="{DD16AE80-04AB-4DC5-8131-35A7878F0FF1}" type="slidenum">
              <a:rPr lang="en-US" smtClean="0"/>
              <a:t>‹#›</a:t>
            </a:fld>
            <a:endParaRPr lang="en-US"/>
          </a:p>
        </p:txBody>
      </p:sp>
    </p:spTree>
    <p:extLst>
      <p:ext uri="{BB962C8B-B14F-4D97-AF65-F5344CB8AC3E}">
        <p14:creationId xmlns:p14="http://schemas.microsoft.com/office/powerpoint/2010/main" val="2930030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2DDA1-2A5D-4042-A913-3C75A41CC0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1A8AFF-B921-420E-BB65-3168923519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3A92B2-C835-4FB1-83F4-0155FCBB0FF3}"/>
              </a:ext>
            </a:extLst>
          </p:cNvPr>
          <p:cNvSpPr>
            <a:spLocks noGrp="1"/>
          </p:cNvSpPr>
          <p:nvPr>
            <p:ph type="dt" sz="half" idx="10"/>
          </p:nvPr>
        </p:nvSpPr>
        <p:spPr/>
        <p:txBody>
          <a:bodyPr/>
          <a:lstStyle/>
          <a:p>
            <a:fld id="{9B41BF59-A7AC-437B-883E-52788E5899AF}" type="datetimeFigureOut">
              <a:rPr lang="en-US" smtClean="0"/>
              <a:t>1/3/2021</a:t>
            </a:fld>
            <a:endParaRPr lang="en-US"/>
          </a:p>
        </p:txBody>
      </p:sp>
      <p:sp>
        <p:nvSpPr>
          <p:cNvPr id="5" name="Footer Placeholder 4">
            <a:extLst>
              <a:ext uri="{FF2B5EF4-FFF2-40B4-BE49-F238E27FC236}">
                <a16:creationId xmlns:a16="http://schemas.microsoft.com/office/drawing/2014/main" id="{0C6637DA-8BA2-45CD-8F55-151B6B667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8BF04-A45E-44E7-9A76-BD65C07BE8DD}"/>
              </a:ext>
            </a:extLst>
          </p:cNvPr>
          <p:cNvSpPr>
            <a:spLocks noGrp="1"/>
          </p:cNvSpPr>
          <p:nvPr>
            <p:ph type="sldNum" sz="quarter" idx="12"/>
          </p:nvPr>
        </p:nvSpPr>
        <p:spPr/>
        <p:txBody>
          <a:bodyPr/>
          <a:lstStyle/>
          <a:p>
            <a:fld id="{DD16AE80-04AB-4DC5-8131-35A7878F0FF1}" type="slidenum">
              <a:rPr lang="en-US" smtClean="0"/>
              <a:t>‹#›</a:t>
            </a:fld>
            <a:endParaRPr lang="en-US"/>
          </a:p>
        </p:txBody>
      </p:sp>
    </p:spTree>
    <p:extLst>
      <p:ext uri="{BB962C8B-B14F-4D97-AF65-F5344CB8AC3E}">
        <p14:creationId xmlns:p14="http://schemas.microsoft.com/office/powerpoint/2010/main" val="2189502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524BA-AC6B-4985-AD8F-FB6CAE3095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CC28C6-78C5-43F7-B115-C5CBDA2502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D55110-1822-4DEE-B86C-30D0C8F4C1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50995E-1F04-4B56-A6CF-32710FAA3A7F}"/>
              </a:ext>
            </a:extLst>
          </p:cNvPr>
          <p:cNvSpPr>
            <a:spLocks noGrp="1"/>
          </p:cNvSpPr>
          <p:nvPr>
            <p:ph type="dt" sz="half" idx="10"/>
          </p:nvPr>
        </p:nvSpPr>
        <p:spPr/>
        <p:txBody>
          <a:bodyPr/>
          <a:lstStyle/>
          <a:p>
            <a:fld id="{9B41BF59-A7AC-437B-883E-52788E5899AF}" type="datetimeFigureOut">
              <a:rPr lang="en-US" smtClean="0"/>
              <a:t>1/3/2021</a:t>
            </a:fld>
            <a:endParaRPr lang="en-US"/>
          </a:p>
        </p:txBody>
      </p:sp>
      <p:sp>
        <p:nvSpPr>
          <p:cNvPr id="6" name="Footer Placeholder 5">
            <a:extLst>
              <a:ext uri="{FF2B5EF4-FFF2-40B4-BE49-F238E27FC236}">
                <a16:creationId xmlns:a16="http://schemas.microsoft.com/office/drawing/2014/main" id="{A3D19F49-F933-43FC-B544-1D497C956A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427E78-C8B8-471D-9E5F-11F9BC4F9C70}"/>
              </a:ext>
            </a:extLst>
          </p:cNvPr>
          <p:cNvSpPr>
            <a:spLocks noGrp="1"/>
          </p:cNvSpPr>
          <p:nvPr>
            <p:ph type="sldNum" sz="quarter" idx="12"/>
          </p:nvPr>
        </p:nvSpPr>
        <p:spPr/>
        <p:txBody>
          <a:bodyPr/>
          <a:lstStyle/>
          <a:p>
            <a:fld id="{DD16AE80-04AB-4DC5-8131-35A7878F0FF1}" type="slidenum">
              <a:rPr lang="en-US" smtClean="0"/>
              <a:t>‹#›</a:t>
            </a:fld>
            <a:endParaRPr lang="en-US"/>
          </a:p>
        </p:txBody>
      </p:sp>
    </p:spTree>
    <p:extLst>
      <p:ext uri="{BB962C8B-B14F-4D97-AF65-F5344CB8AC3E}">
        <p14:creationId xmlns:p14="http://schemas.microsoft.com/office/powerpoint/2010/main" val="1726333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57F3C-7FAE-42F8-86B2-3C0D22CF43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24FA25-7EC4-4611-8B90-A6A411406A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B11706-D054-4C81-93CF-53D6EFA17A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CAE9BC-8707-41E8-A67F-C45E8C363A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431D8D-DD88-418E-B689-A21F83903F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B064B3-AC73-4525-9C5A-D5296BDE53B7}"/>
              </a:ext>
            </a:extLst>
          </p:cNvPr>
          <p:cNvSpPr>
            <a:spLocks noGrp="1"/>
          </p:cNvSpPr>
          <p:nvPr>
            <p:ph type="dt" sz="half" idx="10"/>
          </p:nvPr>
        </p:nvSpPr>
        <p:spPr/>
        <p:txBody>
          <a:bodyPr/>
          <a:lstStyle/>
          <a:p>
            <a:fld id="{9B41BF59-A7AC-437B-883E-52788E5899AF}" type="datetimeFigureOut">
              <a:rPr lang="en-US" smtClean="0"/>
              <a:t>1/3/2021</a:t>
            </a:fld>
            <a:endParaRPr lang="en-US"/>
          </a:p>
        </p:txBody>
      </p:sp>
      <p:sp>
        <p:nvSpPr>
          <p:cNvPr id="8" name="Footer Placeholder 7">
            <a:extLst>
              <a:ext uri="{FF2B5EF4-FFF2-40B4-BE49-F238E27FC236}">
                <a16:creationId xmlns:a16="http://schemas.microsoft.com/office/drawing/2014/main" id="{C71AF4A6-A06E-4C05-B075-AE7A782343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FEB572-875F-46B5-9C4D-268F752B4813}"/>
              </a:ext>
            </a:extLst>
          </p:cNvPr>
          <p:cNvSpPr>
            <a:spLocks noGrp="1"/>
          </p:cNvSpPr>
          <p:nvPr>
            <p:ph type="sldNum" sz="quarter" idx="12"/>
          </p:nvPr>
        </p:nvSpPr>
        <p:spPr/>
        <p:txBody>
          <a:bodyPr/>
          <a:lstStyle/>
          <a:p>
            <a:fld id="{DD16AE80-04AB-4DC5-8131-35A7878F0FF1}" type="slidenum">
              <a:rPr lang="en-US" smtClean="0"/>
              <a:t>‹#›</a:t>
            </a:fld>
            <a:endParaRPr lang="en-US"/>
          </a:p>
        </p:txBody>
      </p:sp>
    </p:spTree>
    <p:extLst>
      <p:ext uri="{BB962C8B-B14F-4D97-AF65-F5344CB8AC3E}">
        <p14:creationId xmlns:p14="http://schemas.microsoft.com/office/powerpoint/2010/main" val="323945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C54A1-AF3B-4091-983E-69548AF231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4D1DD2-5D0B-40CB-8A42-6CACA3AFF891}"/>
              </a:ext>
            </a:extLst>
          </p:cNvPr>
          <p:cNvSpPr>
            <a:spLocks noGrp="1"/>
          </p:cNvSpPr>
          <p:nvPr>
            <p:ph type="dt" sz="half" idx="10"/>
          </p:nvPr>
        </p:nvSpPr>
        <p:spPr/>
        <p:txBody>
          <a:bodyPr/>
          <a:lstStyle/>
          <a:p>
            <a:fld id="{9B41BF59-A7AC-437B-883E-52788E5899AF}" type="datetimeFigureOut">
              <a:rPr lang="en-US" smtClean="0"/>
              <a:t>1/3/2021</a:t>
            </a:fld>
            <a:endParaRPr lang="en-US"/>
          </a:p>
        </p:txBody>
      </p:sp>
      <p:sp>
        <p:nvSpPr>
          <p:cNvPr id="4" name="Footer Placeholder 3">
            <a:extLst>
              <a:ext uri="{FF2B5EF4-FFF2-40B4-BE49-F238E27FC236}">
                <a16:creationId xmlns:a16="http://schemas.microsoft.com/office/drawing/2014/main" id="{C22A5868-8C63-4B3F-A0BC-8A1AE7C06D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087981-EAE0-4147-A249-2E7EC6500BDC}"/>
              </a:ext>
            </a:extLst>
          </p:cNvPr>
          <p:cNvSpPr>
            <a:spLocks noGrp="1"/>
          </p:cNvSpPr>
          <p:nvPr>
            <p:ph type="sldNum" sz="quarter" idx="12"/>
          </p:nvPr>
        </p:nvSpPr>
        <p:spPr/>
        <p:txBody>
          <a:bodyPr/>
          <a:lstStyle/>
          <a:p>
            <a:fld id="{DD16AE80-04AB-4DC5-8131-35A7878F0FF1}" type="slidenum">
              <a:rPr lang="en-US" smtClean="0"/>
              <a:t>‹#›</a:t>
            </a:fld>
            <a:endParaRPr lang="en-US"/>
          </a:p>
        </p:txBody>
      </p:sp>
    </p:spTree>
    <p:extLst>
      <p:ext uri="{BB962C8B-B14F-4D97-AF65-F5344CB8AC3E}">
        <p14:creationId xmlns:p14="http://schemas.microsoft.com/office/powerpoint/2010/main" val="1285105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F6D8F3-9DB1-406C-AB40-E6D4BB784275}"/>
              </a:ext>
            </a:extLst>
          </p:cNvPr>
          <p:cNvSpPr>
            <a:spLocks noGrp="1"/>
          </p:cNvSpPr>
          <p:nvPr>
            <p:ph type="dt" sz="half" idx="10"/>
          </p:nvPr>
        </p:nvSpPr>
        <p:spPr/>
        <p:txBody>
          <a:bodyPr/>
          <a:lstStyle/>
          <a:p>
            <a:fld id="{9B41BF59-A7AC-437B-883E-52788E5899AF}" type="datetimeFigureOut">
              <a:rPr lang="en-US" smtClean="0"/>
              <a:t>1/3/2021</a:t>
            </a:fld>
            <a:endParaRPr lang="en-US"/>
          </a:p>
        </p:txBody>
      </p:sp>
      <p:sp>
        <p:nvSpPr>
          <p:cNvPr id="3" name="Footer Placeholder 2">
            <a:extLst>
              <a:ext uri="{FF2B5EF4-FFF2-40B4-BE49-F238E27FC236}">
                <a16:creationId xmlns:a16="http://schemas.microsoft.com/office/drawing/2014/main" id="{9B6CC076-4045-4B52-9A02-18ED195225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E5F436-8BBC-4F22-AFB5-1F1B221B03A9}"/>
              </a:ext>
            </a:extLst>
          </p:cNvPr>
          <p:cNvSpPr>
            <a:spLocks noGrp="1"/>
          </p:cNvSpPr>
          <p:nvPr>
            <p:ph type="sldNum" sz="quarter" idx="12"/>
          </p:nvPr>
        </p:nvSpPr>
        <p:spPr/>
        <p:txBody>
          <a:bodyPr/>
          <a:lstStyle/>
          <a:p>
            <a:fld id="{DD16AE80-04AB-4DC5-8131-35A7878F0FF1}" type="slidenum">
              <a:rPr lang="en-US" smtClean="0"/>
              <a:t>‹#›</a:t>
            </a:fld>
            <a:endParaRPr lang="en-US"/>
          </a:p>
        </p:txBody>
      </p:sp>
    </p:spTree>
    <p:extLst>
      <p:ext uri="{BB962C8B-B14F-4D97-AF65-F5344CB8AC3E}">
        <p14:creationId xmlns:p14="http://schemas.microsoft.com/office/powerpoint/2010/main" val="2754575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281D-ABF2-4EC5-A474-9D61A790AF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C41B8E-13AE-46D0-BE00-1F57693293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08AAF3-C24B-4841-854C-8503431AB0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3146D9-3B07-4DBE-9E5D-6CB0C5B94548}"/>
              </a:ext>
            </a:extLst>
          </p:cNvPr>
          <p:cNvSpPr>
            <a:spLocks noGrp="1"/>
          </p:cNvSpPr>
          <p:nvPr>
            <p:ph type="dt" sz="half" idx="10"/>
          </p:nvPr>
        </p:nvSpPr>
        <p:spPr/>
        <p:txBody>
          <a:bodyPr/>
          <a:lstStyle/>
          <a:p>
            <a:fld id="{9B41BF59-A7AC-437B-883E-52788E5899AF}" type="datetimeFigureOut">
              <a:rPr lang="en-US" smtClean="0"/>
              <a:t>1/3/2021</a:t>
            </a:fld>
            <a:endParaRPr lang="en-US"/>
          </a:p>
        </p:txBody>
      </p:sp>
      <p:sp>
        <p:nvSpPr>
          <p:cNvPr id="6" name="Footer Placeholder 5">
            <a:extLst>
              <a:ext uri="{FF2B5EF4-FFF2-40B4-BE49-F238E27FC236}">
                <a16:creationId xmlns:a16="http://schemas.microsoft.com/office/drawing/2014/main" id="{7D985456-48DE-42D8-8595-7FEA87718C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7A5C2D-770E-4D1D-AABE-2FE2A115E3FB}"/>
              </a:ext>
            </a:extLst>
          </p:cNvPr>
          <p:cNvSpPr>
            <a:spLocks noGrp="1"/>
          </p:cNvSpPr>
          <p:nvPr>
            <p:ph type="sldNum" sz="quarter" idx="12"/>
          </p:nvPr>
        </p:nvSpPr>
        <p:spPr/>
        <p:txBody>
          <a:bodyPr/>
          <a:lstStyle/>
          <a:p>
            <a:fld id="{DD16AE80-04AB-4DC5-8131-35A7878F0FF1}" type="slidenum">
              <a:rPr lang="en-US" smtClean="0"/>
              <a:t>‹#›</a:t>
            </a:fld>
            <a:endParaRPr lang="en-US"/>
          </a:p>
        </p:txBody>
      </p:sp>
    </p:spTree>
    <p:extLst>
      <p:ext uri="{BB962C8B-B14F-4D97-AF65-F5344CB8AC3E}">
        <p14:creationId xmlns:p14="http://schemas.microsoft.com/office/powerpoint/2010/main" val="2519976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504F4-F3F2-43EF-989B-4BDE880969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49C0CC-719E-43BC-A26A-6A405C45AC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43611E-938A-4008-AF8A-020CFB413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905EB4-78E4-484A-9456-56A99C384736}"/>
              </a:ext>
            </a:extLst>
          </p:cNvPr>
          <p:cNvSpPr>
            <a:spLocks noGrp="1"/>
          </p:cNvSpPr>
          <p:nvPr>
            <p:ph type="dt" sz="half" idx="10"/>
          </p:nvPr>
        </p:nvSpPr>
        <p:spPr/>
        <p:txBody>
          <a:bodyPr/>
          <a:lstStyle/>
          <a:p>
            <a:fld id="{9B41BF59-A7AC-437B-883E-52788E5899AF}" type="datetimeFigureOut">
              <a:rPr lang="en-US" smtClean="0"/>
              <a:t>1/3/2021</a:t>
            </a:fld>
            <a:endParaRPr lang="en-US"/>
          </a:p>
        </p:txBody>
      </p:sp>
      <p:sp>
        <p:nvSpPr>
          <p:cNvPr id="6" name="Footer Placeholder 5">
            <a:extLst>
              <a:ext uri="{FF2B5EF4-FFF2-40B4-BE49-F238E27FC236}">
                <a16:creationId xmlns:a16="http://schemas.microsoft.com/office/drawing/2014/main" id="{BD8544FB-5C20-4AFB-BDB9-17D8391409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064406-8D16-44FB-BC49-22B0399E9772}"/>
              </a:ext>
            </a:extLst>
          </p:cNvPr>
          <p:cNvSpPr>
            <a:spLocks noGrp="1"/>
          </p:cNvSpPr>
          <p:nvPr>
            <p:ph type="sldNum" sz="quarter" idx="12"/>
          </p:nvPr>
        </p:nvSpPr>
        <p:spPr/>
        <p:txBody>
          <a:bodyPr/>
          <a:lstStyle/>
          <a:p>
            <a:fld id="{DD16AE80-04AB-4DC5-8131-35A7878F0FF1}" type="slidenum">
              <a:rPr lang="en-US" smtClean="0"/>
              <a:t>‹#›</a:t>
            </a:fld>
            <a:endParaRPr lang="en-US"/>
          </a:p>
        </p:txBody>
      </p:sp>
    </p:spTree>
    <p:extLst>
      <p:ext uri="{BB962C8B-B14F-4D97-AF65-F5344CB8AC3E}">
        <p14:creationId xmlns:p14="http://schemas.microsoft.com/office/powerpoint/2010/main" val="105317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E57AF4-2862-4A74-BA33-9CA566F3B0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4AEE25-F3F3-4F33-A870-92AF292FE7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CACD6-3732-4722-B9CE-6DB0807638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1BF59-A7AC-437B-883E-52788E5899AF}" type="datetimeFigureOut">
              <a:rPr lang="en-US" smtClean="0"/>
              <a:t>1/3/2021</a:t>
            </a:fld>
            <a:endParaRPr lang="en-US"/>
          </a:p>
        </p:txBody>
      </p:sp>
      <p:sp>
        <p:nvSpPr>
          <p:cNvPr id="5" name="Footer Placeholder 4">
            <a:extLst>
              <a:ext uri="{FF2B5EF4-FFF2-40B4-BE49-F238E27FC236}">
                <a16:creationId xmlns:a16="http://schemas.microsoft.com/office/drawing/2014/main" id="{B600447D-2A76-4144-8832-EDA60762F1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B99BA3-44FA-47B4-A7EC-AEAB8F1D90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6AE80-04AB-4DC5-8131-35A7878F0FF1}" type="slidenum">
              <a:rPr lang="en-US" smtClean="0"/>
              <a:t>‹#›</a:t>
            </a:fld>
            <a:endParaRPr lang="en-US"/>
          </a:p>
        </p:txBody>
      </p:sp>
    </p:spTree>
    <p:extLst>
      <p:ext uri="{BB962C8B-B14F-4D97-AF65-F5344CB8AC3E}">
        <p14:creationId xmlns:p14="http://schemas.microsoft.com/office/powerpoint/2010/main" val="1103163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1DE92C-FA5B-4AD4-9A86-ED6318B149EC}"/>
              </a:ext>
            </a:extLst>
          </p:cNvPr>
          <p:cNvSpPr/>
          <p:nvPr/>
        </p:nvSpPr>
        <p:spPr>
          <a:xfrm>
            <a:off x="0"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3503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C8C8B349-7FF5-4B0C-8C7D-D2E829BF5A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36123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D0D7800-B1F4-451A-AE74-2B4655746861}"/>
              </a:ext>
            </a:extLst>
          </p:cNvPr>
          <p:cNvSpPr/>
          <p:nvPr/>
        </p:nvSpPr>
        <p:spPr>
          <a:xfrm>
            <a:off x="0" y="0"/>
            <a:ext cx="12192000" cy="6858000"/>
          </a:xfrm>
          <a:prstGeom prst="rect">
            <a:avLst/>
          </a:prstGeom>
          <a:solidFill>
            <a:srgbClr val="F2CB04"/>
          </a:solidFill>
          <a:ln>
            <a:solidFill>
              <a:srgbClr val="F2CB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17DCD7C-24A2-437C-96A5-5101D8C186F2}"/>
              </a:ext>
            </a:extLst>
          </p:cNvPr>
          <p:cNvSpPr txBox="1"/>
          <p:nvPr/>
        </p:nvSpPr>
        <p:spPr>
          <a:xfrm>
            <a:off x="1232042" y="391613"/>
            <a:ext cx="10175097" cy="1569660"/>
          </a:xfrm>
          <a:prstGeom prst="rect">
            <a:avLst/>
          </a:prstGeom>
          <a:noFill/>
        </p:spPr>
        <p:txBody>
          <a:bodyPr wrap="square" rtlCol="0">
            <a:spAutoFit/>
          </a:bodyPr>
          <a:lstStyle/>
          <a:p>
            <a:pPr algn="ctr"/>
            <a:r>
              <a:rPr lang="en-US" sz="3200" dirty="0">
                <a:latin typeface="Eras Demi ITC" panose="020B0805030504020804" pitchFamily="34" charset="0"/>
              </a:rPr>
              <a:t>“He leadeth me: O blessed thought! O words with heavenly comfort fraught! Whate’er I do, </a:t>
            </a:r>
            <a:r>
              <a:rPr lang="en-US" sz="3200" dirty="0" err="1">
                <a:latin typeface="Eras Demi ITC" panose="020B0805030504020804" pitchFamily="34" charset="0"/>
              </a:rPr>
              <a:t>where’er</a:t>
            </a:r>
            <a:r>
              <a:rPr lang="en-US" sz="3200" dirty="0">
                <a:latin typeface="Eras Demi ITC" panose="020B0805030504020804" pitchFamily="34" charset="0"/>
              </a:rPr>
              <a:t> I be, still ‘tis God’s hand that leadeth me.”</a:t>
            </a:r>
          </a:p>
        </p:txBody>
      </p:sp>
      <p:sp>
        <p:nvSpPr>
          <p:cNvPr id="9" name="TextBox 8">
            <a:extLst>
              <a:ext uri="{FF2B5EF4-FFF2-40B4-BE49-F238E27FC236}">
                <a16:creationId xmlns:a16="http://schemas.microsoft.com/office/drawing/2014/main" id="{2AE2E6E8-3C01-473A-9911-2127B1A5500E}"/>
              </a:ext>
            </a:extLst>
          </p:cNvPr>
          <p:cNvSpPr txBox="1"/>
          <p:nvPr/>
        </p:nvSpPr>
        <p:spPr>
          <a:xfrm>
            <a:off x="2250467" y="3367475"/>
            <a:ext cx="7691063" cy="2308324"/>
          </a:xfrm>
          <a:prstGeom prst="rect">
            <a:avLst/>
          </a:prstGeom>
          <a:noFill/>
        </p:spPr>
        <p:txBody>
          <a:bodyPr wrap="square" rtlCol="0">
            <a:spAutoFit/>
          </a:bodyPr>
          <a:lstStyle/>
          <a:p>
            <a:pPr algn="ctr"/>
            <a:r>
              <a:rPr lang="en-US" sz="3600" dirty="0">
                <a:latin typeface="Eras Demi ITC" panose="020B0604020202020204" pitchFamily="34" charset="0"/>
              </a:rPr>
              <a:t>“You have kept count of my </a:t>
            </a:r>
            <a:r>
              <a:rPr lang="en-US" sz="3600" dirty="0" err="1">
                <a:latin typeface="Eras Demi ITC" panose="020B0604020202020204" pitchFamily="34" charset="0"/>
              </a:rPr>
              <a:t>tossings</a:t>
            </a:r>
            <a:r>
              <a:rPr lang="en-US" sz="3600" dirty="0">
                <a:latin typeface="Eras Demi ITC" panose="020B0604020202020204" pitchFamily="34" charset="0"/>
              </a:rPr>
              <a:t>; you put my tears in your bottle. Are they not in your book?” (v. 8, ESV)</a:t>
            </a:r>
          </a:p>
        </p:txBody>
      </p:sp>
      <p:sp>
        <p:nvSpPr>
          <p:cNvPr id="10" name="TextBox 9">
            <a:extLst>
              <a:ext uri="{FF2B5EF4-FFF2-40B4-BE49-F238E27FC236}">
                <a16:creationId xmlns:a16="http://schemas.microsoft.com/office/drawing/2014/main" id="{DFA99B66-DE43-47C9-9CAC-0898A22D99AB}"/>
              </a:ext>
            </a:extLst>
          </p:cNvPr>
          <p:cNvSpPr txBox="1"/>
          <p:nvPr/>
        </p:nvSpPr>
        <p:spPr>
          <a:xfrm>
            <a:off x="3064267" y="2079599"/>
            <a:ext cx="6063465" cy="923330"/>
          </a:xfrm>
          <a:prstGeom prst="rect">
            <a:avLst/>
          </a:prstGeom>
          <a:noFill/>
        </p:spPr>
        <p:txBody>
          <a:bodyPr wrap="square" rtlCol="0">
            <a:spAutoFit/>
          </a:bodyPr>
          <a:lstStyle/>
          <a:p>
            <a:pPr algn="ctr"/>
            <a:r>
              <a:rPr lang="en-US" sz="5400" dirty="0">
                <a:latin typeface="Eras Bold ITC" panose="020B0907030504020204" pitchFamily="34" charset="0"/>
              </a:rPr>
              <a:t>Psalm 56</a:t>
            </a:r>
          </a:p>
        </p:txBody>
      </p:sp>
    </p:spTree>
    <p:extLst>
      <p:ext uri="{BB962C8B-B14F-4D97-AF65-F5344CB8AC3E}">
        <p14:creationId xmlns:p14="http://schemas.microsoft.com/office/powerpoint/2010/main" val="465269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D0D7800-B1F4-451A-AE74-2B4655746861}"/>
              </a:ext>
            </a:extLst>
          </p:cNvPr>
          <p:cNvSpPr/>
          <p:nvPr/>
        </p:nvSpPr>
        <p:spPr>
          <a:xfrm>
            <a:off x="0" y="0"/>
            <a:ext cx="12192000" cy="6858000"/>
          </a:xfrm>
          <a:prstGeom prst="rect">
            <a:avLst/>
          </a:prstGeom>
          <a:solidFill>
            <a:srgbClr val="F2CB04"/>
          </a:solidFill>
          <a:ln>
            <a:solidFill>
              <a:srgbClr val="F2CB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17DCD7C-24A2-437C-96A5-5101D8C186F2}"/>
              </a:ext>
            </a:extLst>
          </p:cNvPr>
          <p:cNvSpPr txBox="1"/>
          <p:nvPr/>
        </p:nvSpPr>
        <p:spPr>
          <a:xfrm>
            <a:off x="1232043" y="391614"/>
            <a:ext cx="9727914" cy="1384995"/>
          </a:xfrm>
          <a:prstGeom prst="rect">
            <a:avLst/>
          </a:prstGeom>
          <a:noFill/>
        </p:spPr>
        <p:txBody>
          <a:bodyPr wrap="square" rtlCol="0">
            <a:spAutoFit/>
          </a:bodyPr>
          <a:lstStyle/>
          <a:p>
            <a:pPr algn="ctr"/>
            <a:r>
              <a:rPr lang="en-US" sz="2800" dirty="0">
                <a:latin typeface="Eras Demi ITC" panose="020B0805030504020804" pitchFamily="34" charset="0"/>
              </a:rPr>
              <a:t>“Sometimes mid scenes of deepest gloom, sometimes where Eden’s flowers bloom, by waters calm, o’er troubled sea, still ‘tis God’s hand that leadeth me.”</a:t>
            </a:r>
          </a:p>
        </p:txBody>
      </p:sp>
      <p:sp>
        <p:nvSpPr>
          <p:cNvPr id="9" name="TextBox 8">
            <a:extLst>
              <a:ext uri="{FF2B5EF4-FFF2-40B4-BE49-F238E27FC236}">
                <a16:creationId xmlns:a16="http://schemas.microsoft.com/office/drawing/2014/main" id="{2AE2E6E8-3C01-473A-9911-2127B1A5500E}"/>
              </a:ext>
            </a:extLst>
          </p:cNvPr>
          <p:cNvSpPr txBox="1"/>
          <p:nvPr/>
        </p:nvSpPr>
        <p:spPr>
          <a:xfrm>
            <a:off x="2250467" y="3367475"/>
            <a:ext cx="7691063" cy="2308324"/>
          </a:xfrm>
          <a:prstGeom prst="rect">
            <a:avLst/>
          </a:prstGeom>
          <a:noFill/>
        </p:spPr>
        <p:txBody>
          <a:bodyPr wrap="square" rtlCol="0">
            <a:spAutoFit/>
          </a:bodyPr>
          <a:lstStyle/>
          <a:p>
            <a:pPr algn="ctr"/>
            <a:r>
              <a:rPr lang="en-US" sz="3600" dirty="0">
                <a:latin typeface="Eras Demi ITC" panose="020B0604020202020204" pitchFamily="34" charset="0"/>
              </a:rPr>
              <a:t>“And now, Lord, look upon their threats and grant to your servants to continue to speak your word with all boldness…” (v. 29, ESV)</a:t>
            </a:r>
          </a:p>
        </p:txBody>
      </p:sp>
      <p:sp>
        <p:nvSpPr>
          <p:cNvPr id="10" name="TextBox 9">
            <a:extLst>
              <a:ext uri="{FF2B5EF4-FFF2-40B4-BE49-F238E27FC236}">
                <a16:creationId xmlns:a16="http://schemas.microsoft.com/office/drawing/2014/main" id="{DFA99B66-DE43-47C9-9CAC-0898A22D99AB}"/>
              </a:ext>
            </a:extLst>
          </p:cNvPr>
          <p:cNvSpPr txBox="1"/>
          <p:nvPr/>
        </p:nvSpPr>
        <p:spPr>
          <a:xfrm>
            <a:off x="3064267" y="2079599"/>
            <a:ext cx="6063465" cy="923330"/>
          </a:xfrm>
          <a:prstGeom prst="rect">
            <a:avLst/>
          </a:prstGeom>
          <a:noFill/>
        </p:spPr>
        <p:txBody>
          <a:bodyPr wrap="square" rtlCol="0">
            <a:spAutoFit/>
          </a:bodyPr>
          <a:lstStyle/>
          <a:p>
            <a:pPr algn="ctr"/>
            <a:r>
              <a:rPr lang="en-US" sz="5400" dirty="0">
                <a:latin typeface="Eras Bold ITC" panose="020B0907030504020204" pitchFamily="34" charset="0"/>
              </a:rPr>
              <a:t>Acts 4.23-31</a:t>
            </a:r>
          </a:p>
        </p:txBody>
      </p:sp>
    </p:spTree>
    <p:extLst>
      <p:ext uri="{BB962C8B-B14F-4D97-AF65-F5344CB8AC3E}">
        <p14:creationId xmlns:p14="http://schemas.microsoft.com/office/powerpoint/2010/main" val="3711485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D0D7800-B1F4-451A-AE74-2B4655746861}"/>
              </a:ext>
            </a:extLst>
          </p:cNvPr>
          <p:cNvSpPr/>
          <p:nvPr/>
        </p:nvSpPr>
        <p:spPr>
          <a:xfrm>
            <a:off x="0" y="0"/>
            <a:ext cx="12192000" cy="6858000"/>
          </a:xfrm>
          <a:prstGeom prst="rect">
            <a:avLst/>
          </a:prstGeom>
          <a:solidFill>
            <a:srgbClr val="F2CB04"/>
          </a:solidFill>
          <a:ln>
            <a:solidFill>
              <a:srgbClr val="F2CB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17DCD7C-24A2-437C-96A5-5101D8C186F2}"/>
              </a:ext>
            </a:extLst>
          </p:cNvPr>
          <p:cNvSpPr txBox="1"/>
          <p:nvPr/>
        </p:nvSpPr>
        <p:spPr>
          <a:xfrm>
            <a:off x="1232043" y="391614"/>
            <a:ext cx="9727914" cy="1754326"/>
          </a:xfrm>
          <a:prstGeom prst="rect">
            <a:avLst/>
          </a:prstGeom>
          <a:noFill/>
        </p:spPr>
        <p:txBody>
          <a:bodyPr wrap="square" rtlCol="0">
            <a:spAutoFit/>
          </a:bodyPr>
          <a:lstStyle/>
          <a:p>
            <a:pPr algn="ctr"/>
            <a:r>
              <a:rPr lang="en-US" sz="3600" dirty="0">
                <a:latin typeface="Eras Demi ITC" panose="020B0805030504020804" pitchFamily="34" charset="0"/>
              </a:rPr>
              <a:t>“Lord, I would clasp thy hand in mine, nor ever murmur nor repine; content, whatever lot I see, since ‘tis my God that leadeth me.”</a:t>
            </a:r>
          </a:p>
        </p:txBody>
      </p:sp>
      <p:sp>
        <p:nvSpPr>
          <p:cNvPr id="9" name="TextBox 8">
            <a:extLst>
              <a:ext uri="{FF2B5EF4-FFF2-40B4-BE49-F238E27FC236}">
                <a16:creationId xmlns:a16="http://schemas.microsoft.com/office/drawing/2014/main" id="{2AE2E6E8-3C01-473A-9911-2127B1A5500E}"/>
              </a:ext>
            </a:extLst>
          </p:cNvPr>
          <p:cNvSpPr txBox="1"/>
          <p:nvPr/>
        </p:nvSpPr>
        <p:spPr>
          <a:xfrm>
            <a:off x="2250467" y="3367475"/>
            <a:ext cx="7691063" cy="2862322"/>
          </a:xfrm>
          <a:prstGeom prst="rect">
            <a:avLst/>
          </a:prstGeom>
          <a:noFill/>
        </p:spPr>
        <p:txBody>
          <a:bodyPr wrap="square" rtlCol="0">
            <a:spAutoFit/>
          </a:bodyPr>
          <a:lstStyle/>
          <a:p>
            <a:pPr algn="ctr"/>
            <a:r>
              <a:rPr lang="en-US" sz="3600" dirty="0">
                <a:latin typeface="Eras Demi ITC" panose="020B0604020202020204" pitchFamily="34" charset="0"/>
              </a:rPr>
              <a:t>“But godliness with contentment is great gain, for we brought nothing into the world, and we can take nothing out of it.”            (v. 6-7, ESV)</a:t>
            </a:r>
          </a:p>
        </p:txBody>
      </p:sp>
      <p:sp>
        <p:nvSpPr>
          <p:cNvPr id="10" name="TextBox 9">
            <a:extLst>
              <a:ext uri="{FF2B5EF4-FFF2-40B4-BE49-F238E27FC236}">
                <a16:creationId xmlns:a16="http://schemas.microsoft.com/office/drawing/2014/main" id="{DFA99B66-DE43-47C9-9CAC-0898A22D99AB}"/>
              </a:ext>
            </a:extLst>
          </p:cNvPr>
          <p:cNvSpPr txBox="1"/>
          <p:nvPr/>
        </p:nvSpPr>
        <p:spPr>
          <a:xfrm>
            <a:off x="2473201" y="2145940"/>
            <a:ext cx="7245593" cy="923330"/>
          </a:xfrm>
          <a:prstGeom prst="rect">
            <a:avLst/>
          </a:prstGeom>
          <a:noFill/>
        </p:spPr>
        <p:txBody>
          <a:bodyPr wrap="square" rtlCol="0">
            <a:spAutoFit/>
          </a:bodyPr>
          <a:lstStyle/>
          <a:p>
            <a:pPr algn="ctr"/>
            <a:r>
              <a:rPr lang="en-US" sz="5400" dirty="0">
                <a:latin typeface="Eras Bold ITC" panose="020B0907030504020204" pitchFamily="34" charset="0"/>
              </a:rPr>
              <a:t>1</a:t>
            </a:r>
            <a:r>
              <a:rPr lang="en-US" sz="5400" baseline="30000" dirty="0">
                <a:latin typeface="Eras Bold ITC" panose="020B0907030504020204" pitchFamily="34" charset="0"/>
              </a:rPr>
              <a:t>st</a:t>
            </a:r>
            <a:r>
              <a:rPr lang="en-US" sz="5400" dirty="0">
                <a:latin typeface="Eras Bold ITC" panose="020B0907030504020204" pitchFamily="34" charset="0"/>
              </a:rPr>
              <a:t> Timothy 6.3-10</a:t>
            </a:r>
          </a:p>
        </p:txBody>
      </p:sp>
    </p:spTree>
    <p:extLst>
      <p:ext uri="{BB962C8B-B14F-4D97-AF65-F5344CB8AC3E}">
        <p14:creationId xmlns:p14="http://schemas.microsoft.com/office/powerpoint/2010/main" val="922467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D0D7800-B1F4-451A-AE74-2B4655746861}"/>
              </a:ext>
            </a:extLst>
          </p:cNvPr>
          <p:cNvSpPr/>
          <p:nvPr/>
        </p:nvSpPr>
        <p:spPr>
          <a:xfrm>
            <a:off x="0" y="0"/>
            <a:ext cx="12192000" cy="6858000"/>
          </a:xfrm>
          <a:prstGeom prst="rect">
            <a:avLst/>
          </a:prstGeom>
          <a:solidFill>
            <a:srgbClr val="F2CB04"/>
          </a:solidFill>
          <a:ln>
            <a:solidFill>
              <a:srgbClr val="F2CB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17DCD7C-24A2-437C-96A5-5101D8C186F2}"/>
              </a:ext>
            </a:extLst>
          </p:cNvPr>
          <p:cNvSpPr txBox="1"/>
          <p:nvPr/>
        </p:nvSpPr>
        <p:spPr>
          <a:xfrm>
            <a:off x="1232041" y="525865"/>
            <a:ext cx="9727914" cy="1384995"/>
          </a:xfrm>
          <a:prstGeom prst="rect">
            <a:avLst/>
          </a:prstGeom>
          <a:noFill/>
        </p:spPr>
        <p:txBody>
          <a:bodyPr wrap="square" rtlCol="0">
            <a:spAutoFit/>
          </a:bodyPr>
          <a:lstStyle/>
          <a:p>
            <a:pPr algn="ctr"/>
            <a:r>
              <a:rPr lang="en-US" sz="2800" dirty="0">
                <a:latin typeface="Eras Demi ITC" panose="020B0805030504020804" pitchFamily="34" charset="0"/>
              </a:rPr>
              <a:t>“And when my task on earth is done, when, by thy grace, the victory’s won, e’en death’s cold wave I will not flee, since God through Jordan leadeth me.”</a:t>
            </a:r>
          </a:p>
        </p:txBody>
      </p:sp>
      <p:sp>
        <p:nvSpPr>
          <p:cNvPr id="9" name="TextBox 8">
            <a:extLst>
              <a:ext uri="{FF2B5EF4-FFF2-40B4-BE49-F238E27FC236}">
                <a16:creationId xmlns:a16="http://schemas.microsoft.com/office/drawing/2014/main" id="{2AE2E6E8-3C01-473A-9911-2127B1A5500E}"/>
              </a:ext>
            </a:extLst>
          </p:cNvPr>
          <p:cNvSpPr txBox="1"/>
          <p:nvPr/>
        </p:nvSpPr>
        <p:spPr>
          <a:xfrm>
            <a:off x="1593562" y="3421611"/>
            <a:ext cx="9004872" cy="1815882"/>
          </a:xfrm>
          <a:prstGeom prst="rect">
            <a:avLst/>
          </a:prstGeom>
          <a:noFill/>
        </p:spPr>
        <p:txBody>
          <a:bodyPr wrap="square" rtlCol="0">
            <a:spAutoFit/>
          </a:bodyPr>
          <a:lstStyle/>
          <a:p>
            <a:pPr algn="ctr"/>
            <a:r>
              <a:rPr lang="en-US" sz="2800" dirty="0">
                <a:latin typeface="Eras Demi ITC" panose="020B0604020202020204" pitchFamily="34" charset="0"/>
              </a:rPr>
              <a:t>“He will wipe away every tear from their eyes, and death shall be no more, neither shall there be mourning, nor crying, nor pain anymore, for the former things have passed away.” (v. 4, ESV)</a:t>
            </a:r>
          </a:p>
        </p:txBody>
      </p:sp>
      <p:sp>
        <p:nvSpPr>
          <p:cNvPr id="10" name="TextBox 9">
            <a:extLst>
              <a:ext uri="{FF2B5EF4-FFF2-40B4-BE49-F238E27FC236}">
                <a16:creationId xmlns:a16="http://schemas.microsoft.com/office/drawing/2014/main" id="{DFA99B66-DE43-47C9-9CAC-0898A22D99AB}"/>
              </a:ext>
            </a:extLst>
          </p:cNvPr>
          <p:cNvSpPr txBox="1"/>
          <p:nvPr/>
        </p:nvSpPr>
        <p:spPr>
          <a:xfrm>
            <a:off x="2835237" y="2106667"/>
            <a:ext cx="6521522" cy="923330"/>
          </a:xfrm>
          <a:prstGeom prst="rect">
            <a:avLst/>
          </a:prstGeom>
          <a:noFill/>
        </p:spPr>
        <p:txBody>
          <a:bodyPr wrap="square" rtlCol="0">
            <a:spAutoFit/>
          </a:bodyPr>
          <a:lstStyle/>
          <a:p>
            <a:r>
              <a:rPr lang="en-US" sz="5400" dirty="0">
                <a:latin typeface="Eras Bold ITC" panose="020B0907030504020204" pitchFamily="34" charset="0"/>
              </a:rPr>
              <a:t>Revelation 21.1-4</a:t>
            </a:r>
          </a:p>
        </p:txBody>
      </p:sp>
    </p:spTree>
    <p:extLst>
      <p:ext uri="{BB962C8B-B14F-4D97-AF65-F5344CB8AC3E}">
        <p14:creationId xmlns:p14="http://schemas.microsoft.com/office/powerpoint/2010/main" val="544745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1250</TotalTime>
  <Words>284</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Eras Bold ITC</vt:lpstr>
      <vt:lpstr>Eras Demi ITC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Newman</dc:creator>
  <cp:lastModifiedBy>Alexander Newman</cp:lastModifiedBy>
  <cp:revision>10</cp:revision>
  <dcterms:created xsi:type="dcterms:W3CDTF">2020-09-26T15:48:41Z</dcterms:created>
  <dcterms:modified xsi:type="dcterms:W3CDTF">2021-01-03T14:36:31Z</dcterms:modified>
</cp:coreProperties>
</file>