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580" r:id="rId2"/>
    <p:sldId id="565" r:id="rId3"/>
    <p:sldId id="58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491" autoAdjust="0"/>
    <p:restoredTop sz="99012" autoAdjust="0"/>
  </p:normalViewPr>
  <p:slideViewPr>
    <p:cSldViewPr snapToGrid="0" snapToObjects="1">
      <p:cViewPr>
        <p:scale>
          <a:sx n="68" d="100"/>
          <a:sy n="68" d="100"/>
        </p:scale>
        <p:origin x="-1784" y="-832"/>
      </p:cViewPr>
      <p:guideLst>
        <p:guide orient="horz" pos="2168"/>
        <p:guide pos="28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1AC-C9C9-6E4B-B312-86B4310CBFEA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398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" y="2764253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pc="-150" dirty="0" smtClean="0">
                <a:latin typeface="Century Gothic"/>
                <a:cs typeface="Century Gothic"/>
              </a:rPr>
              <a:t>Unsung Heroes</a:t>
            </a:r>
            <a:endParaRPr lang="en-US" sz="8000" b="1" spc="-15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9331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39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635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28508"/>
            <a:ext cx="9144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000" dirty="0" smtClean="0">
                <a:latin typeface="Century Gothic"/>
                <a:cs typeface="Century Gothic"/>
              </a:rPr>
              <a:t>Elizabeth</a:t>
            </a:r>
          </a:p>
          <a:p>
            <a:pPr algn="ctr">
              <a:lnSpc>
                <a:spcPct val="130000"/>
              </a:lnSpc>
            </a:pPr>
            <a:r>
              <a:rPr lang="en-US" sz="4000" dirty="0" smtClean="0">
                <a:latin typeface="Century Gothic"/>
                <a:cs typeface="Century Gothic"/>
              </a:rPr>
              <a:t>Mary Magdalene</a:t>
            </a:r>
          </a:p>
          <a:p>
            <a:pPr algn="ctr">
              <a:lnSpc>
                <a:spcPct val="130000"/>
              </a:lnSpc>
            </a:pPr>
            <a:r>
              <a:rPr lang="en-US" sz="4000" dirty="0" err="1" smtClean="0">
                <a:latin typeface="Century Gothic"/>
                <a:cs typeface="Century Gothic"/>
              </a:rPr>
              <a:t>Dorcas</a:t>
            </a:r>
            <a:endParaRPr lang="en-US" sz="4000" dirty="0" smtClean="0">
              <a:latin typeface="Century Gothic"/>
              <a:cs typeface="Century Gothic"/>
            </a:endParaRPr>
          </a:p>
          <a:p>
            <a:pPr algn="ctr">
              <a:lnSpc>
                <a:spcPct val="130000"/>
              </a:lnSpc>
            </a:pPr>
            <a:r>
              <a:rPr lang="en-US" sz="4000" dirty="0" smtClean="0">
                <a:latin typeface="Century Gothic"/>
                <a:cs typeface="Century Gothic"/>
              </a:rPr>
              <a:t>Lois</a:t>
            </a:r>
          </a:p>
          <a:p>
            <a:pPr algn="ctr">
              <a:lnSpc>
                <a:spcPct val="130000"/>
              </a:lnSpc>
            </a:pPr>
            <a:r>
              <a:rPr lang="en-US" sz="4000" dirty="0" smtClean="0">
                <a:latin typeface="Century Gothic"/>
                <a:cs typeface="Century Gothic"/>
              </a:rPr>
              <a:t>Lydia</a:t>
            </a:r>
          </a:p>
          <a:p>
            <a:pPr algn="ctr">
              <a:lnSpc>
                <a:spcPct val="130000"/>
              </a:lnSpc>
            </a:pPr>
            <a:r>
              <a:rPr lang="en-US" sz="4000" dirty="0" smtClean="0">
                <a:latin typeface="Century Gothic"/>
                <a:cs typeface="Century Gothic"/>
              </a:rPr>
              <a:t>Priscilla</a:t>
            </a:r>
          </a:p>
          <a:p>
            <a:pPr algn="ctr">
              <a:lnSpc>
                <a:spcPct val="130000"/>
              </a:lnSpc>
            </a:pPr>
            <a:r>
              <a:rPr lang="en-US" sz="4000" dirty="0" smtClean="0">
                <a:latin typeface="Century Gothic"/>
                <a:cs typeface="Century Gothic"/>
              </a:rPr>
              <a:t>Phoebe</a:t>
            </a:r>
          </a:p>
        </p:txBody>
      </p:sp>
    </p:spTree>
    <p:extLst>
      <p:ext uri="{BB962C8B-B14F-4D97-AF65-F5344CB8AC3E}">
        <p14:creationId xmlns:p14="http://schemas.microsoft.com/office/powerpoint/2010/main" val="275869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39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635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6293" y="1929058"/>
            <a:ext cx="797444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latin typeface="Century Gothic"/>
                <a:cs typeface="Century Gothic"/>
              </a:rPr>
              <a:t>Greatness is defined by service, not position</a:t>
            </a:r>
          </a:p>
          <a:p>
            <a:pPr algn="ctr"/>
            <a:endParaRPr lang="en-US" sz="3800" dirty="0">
              <a:latin typeface="Century Gothic"/>
              <a:cs typeface="Century Gothic"/>
            </a:endParaRPr>
          </a:p>
          <a:p>
            <a:pPr algn="ctr"/>
            <a:r>
              <a:rPr lang="en-US" sz="3800" dirty="0" smtClean="0">
                <a:latin typeface="Century Gothic"/>
                <a:cs typeface="Century Gothic"/>
              </a:rPr>
              <a:t>The body is best strengthened and served by diversity </a:t>
            </a:r>
            <a:endParaRPr lang="en-US" sz="38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6925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13862</TotalTime>
  <Words>27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David Maxson</cp:lastModifiedBy>
  <cp:revision>173</cp:revision>
  <dcterms:created xsi:type="dcterms:W3CDTF">2015-10-29T03:17:02Z</dcterms:created>
  <dcterms:modified xsi:type="dcterms:W3CDTF">2021-03-21T14:02:31Z</dcterms:modified>
</cp:coreProperties>
</file>