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7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Elephant" panose="02020904090505020303" pitchFamily="18" charset="0"/>
      <p:regular r:id="rId14"/>
      <p:italic r:id="rId15"/>
    </p:embeddedFont>
    <p:embeddedFont>
      <p:font typeface="Modern No. 20" panose="02070704070505020303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A6B8-8133-4785-85A9-0FCCEDA35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740C4-67DB-415D-BB86-ABE8DE596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A8CA8-FE7C-4CBE-B2A3-D48D1C28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18742-D7C0-4ED2-A27A-CF607DEE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08F8A-EA64-478C-B476-711D259A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138E-58D2-412E-A97D-E262B760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1382F-14C8-44F1-B7C8-73AF471F1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87C1-8102-4DD7-ABBC-AA596559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EF32A-802F-403B-8DDB-F0F9745E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638BA-985A-4B3A-BDCC-37861673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DEF59-81DD-4C0E-A475-246DC8979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3E52A-7D78-4F97-96CA-B2CCB25D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0AA2B-A349-494C-A9A2-E541986B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86DD5-1E18-42EB-A889-0D82C23C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F90A9-AEA6-424A-B680-53984EDC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5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65E1-D410-48A3-B07C-DF79FF96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E82FA-4003-4634-AD15-6DBB789DF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00548-BC61-4F7A-8A1B-AD1BFF29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B1DA6-A477-420A-9D2D-EC029870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91D7-898F-4EE8-83CB-4B3AFB7A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DA19-8D30-4C22-A137-18904F0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D3253-BE10-4403-ACE3-1F6FF99EA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67240-F6C7-4516-85A6-EA26C540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CA6B7-3590-4966-8043-BCDC0A96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9525E-70EF-43B1-8DDB-0AE32AF3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71CA-D9A1-4885-A59D-2F1414AE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E437-DDFF-454A-8314-A3E22CF5E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9D605-78B6-4432-8185-F976CDE2F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61C8F-B464-440C-98B8-2541CCC5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0636C-9782-4955-AA89-5D6D0870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6D0BB-AE65-421F-BC52-0AFDFCD1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5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2B23-649E-4235-B91D-70E7FBCE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D5829-CF5F-4CD1-8950-C0FB00FBB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B7432-FF56-4EF2-A58F-9A18CEC5D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A3BBC-B80F-43C9-A73C-A6D44057E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3534A-2634-4BC7-ADA2-9526A9FDC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4D82D-10CC-47FA-9C7C-4F111949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0F732-546D-4767-B9EE-63CD0F69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E8AD7-CF66-4421-8ABD-49E8119C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F570-7D84-47FC-950E-FCDA35C8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4026A-5CA1-4A25-88D6-776C2F7A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34DA7-CF78-4957-9EFC-E5B6A570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55893-8E06-429D-83A9-81CF775E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0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26F9F-B77D-402B-91CB-F055D3F4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B8400-493F-4726-8257-CCC22DE8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31C53-F257-404B-A4C2-87340F98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B628-A581-4D5B-8C98-744F6B50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AC84-98EC-461C-9E9E-E026D30C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D5F2A-CE6C-41C8-88C2-65DE93C84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3E948-58E8-4AA9-97B8-E0BF7CDA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84322-EC55-48B0-8762-27885A8D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EDCEE-7940-4B2A-8F6C-4F9071D1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8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1D0D-A2ED-4D38-BFC1-C9B37680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6A0C03-A0BA-47A9-AC2A-63E9C01D9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B871B-6B77-4F5A-AF7E-70B4C639A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9506D-E312-4A48-998E-E77CB550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E327C-B30A-49BC-A44A-387994D0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1143-886E-40CD-8AB9-2D7106A3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9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BE0BE5-ADD7-4CEC-9FE0-D53FD654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D50EA-2D25-4E51-B53C-A5A682ADB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DCD55-764D-4A8E-8C14-C02828B8F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61D9-D556-4520-9008-593941F116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5080D-5545-4C35-A709-E789D236D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51E8-A3A9-4B79-B51D-913544357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CF77-3632-49AD-A154-1F68E948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A4A4FC-0057-4C9E-BEE9-70C92648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D71E4C-207C-4A7F-B994-90E8B1A53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131" y="2006353"/>
            <a:ext cx="2754529" cy="363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56202-5588-477D-9E6B-E15B72F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55" y="2006353"/>
            <a:ext cx="2936014" cy="363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9F513-C306-4B90-A3CE-A0FDCBE5D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550" y="4487662"/>
            <a:ext cx="6161103" cy="1772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A35D31-433B-4F21-9FB3-9A572EE9D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838" y="2725446"/>
            <a:ext cx="1326323" cy="159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02E08D-E617-494B-B0F1-67D3950657CD}"/>
              </a:ext>
            </a:extLst>
          </p:cNvPr>
          <p:cNvSpPr txBox="1"/>
          <p:nvPr/>
        </p:nvSpPr>
        <p:spPr>
          <a:xfrm>
            <a:off x="2061097" y="4623086"/>
            <a:ext cx="8200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THE LORD </a:t>
            </a:r>
            <a:br>
              <a:rPr lang="en-US" sz="56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</a:br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STOOD WITH ME</a:t>
            </a:r>
          </a:p>
        </p:txBody>
      </p:sp>
    </p:spTree>
    <p:extLst>
      <p:ext uri="{BB962C8B-B14F-4D97-AF65-F5344CB8AC3E}">
        <p14:creationId xmlns:p14="http://schemas.microsoft.com/office/powerpoint/2010/main" val="97967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ndscape Photography of Gray Rock Formation">
            <a:extLst>
              <a:ext uri="{FF2B5EF4-FFF2-40B4-BE49-F238E27FC236}">
                <a16:creationId xmlns:a16="http://schemas.microsoft.com/office/drawing/2014/main" id="{61891C16-646F-444B-A9CB-67A06188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EF862-A1E5-40A1-8AC2-B5BFD60D05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1AE79-AFBF-4BE0-8014-76CE3B25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6" y="125428"/>
            <a:ext cx="1178066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The LORD is with Us through Doubt and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0831-A1CB-4C21-99FB-BB9DCBC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6" y="1665826"/>
            <a:ext cx="11717045" cy="50667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Modern No. 20" panose="02070704070505020303" pitchFamily="18" charset="0"/>
              </a:rPr>
              <a:t>Jeremiah provides a compelling example of one whose service to the LORD was punctuated with severe doubt and anxiety.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The despair that threatened to overtake him was kept at bay through his knowledge of the LORD’s promises.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Modern No. 20" panose="02070704070505020303" pitchFamily="18" charset="0"/>
              </a:rPr>
              <a:t>God’s presence does not mean doubt will never come, but our remembrance of His faithfulness can dispel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3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ndscape Photography of Gray Rock Formation">
            <a:extLst>
              <a:ext uri="{FF2B5EF4-FFF2-40B4-BE49-F238E27FC236}">
                <a16:creationId xmlns:a16="http://schemas.microsoft.com/office/drawing/2014/main" id="{61891C16-646F-444B-A9CB-67A06188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EF862-A1E5-40A1-8AC2-B5BFD60D05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1AE79-AFBF-4BE0-8014-76CE3B25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6" y="125428"/>
            <a:ext cx="117806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The LORD is Present in </a:t>
            </a:r>
            <a:br>
              <a:rPr lang="en-US" sz="48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the Face of Impossible Odds: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0831-A1CB-4C21-99FB-BB9DCBC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6" y="1665826"/>
            <a:ext cx="11717045" cy="50667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God put Israel to the test to see where their </a:t>
            </a:r>
            <a:b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focus was placed.</a:t>
            </a:r>
          </a:p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Those like Jonathan and David held </a:t>
            </a:r>
            <a:b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God above what they faced.</a:t>
            </a:r>
          </a:p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The challenges to our discipleship are </a:t>
            </a:r>
            <a:b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nothing before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7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ndscape Photography of Gray Rock Formation">
            <a:extLst>
              <a:ext uri="{FF2B5EF4-FFF2-40B4-BE49-F238E27FC236}">
                <a16:creationId xmlns:a16="http://schemas.microsoft.com/office/drawing/2014/main" id="{61891C16-646F-444B-A9CB-67A06188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EF862-A1E5-40A1-8AC2-B5BFD60D05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1AE79-AFBF-4BE0-8014-76CE3B25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6" y="125428"/>
            <a:ext cx="117806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The LORD Abides When Others Cannot or Will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0831-A1CB-4C21-99FB-BB9DCBC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6" y="1665826"/>
            <a:ext cx="11717045" cy="50667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Most will face a time when they must stand for the truth on their own.</a:t>
            </a:r>
            <a:b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44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Our Lord is the only one who can truly be ever present—He will not forsake us or leave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2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ndscape Photography of Gray Rock Formation">
            <a:extLst>
              <a:ext uri="{FF2B5EF4-FFF2-40B4-BE49-F238E27FC236}">
                <a16:creationId xmlns:a16="http://schemas.microsoft.com/office/drawing/2014/main" id="{61891C16-646F-444B-A9CB-67A06188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EF862-A1E5-40A1-8AC2-B5BFD60D05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1AE79-AFBF-4BE0-8014-76CE3B25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6" y="125428"/>
            <a:ext cx="1178066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odern No. 20" panose="02070704070505020303" pitchFamily="18" charset="0"/>
              </a:rPr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0831-A1CB-4C21-99FB-BB9DCBC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6" y="1665826"/>
            <a:ext cx="11717045" cy="506674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Don’t Allow Doubt to Push God Out</a:t>
            </a:r>
          </a:p>
          <a:p>
            <a:pPr algn="ctr">
              <a:lnSpc>
                <a:spcPct val="100000"/>
              </a:lnSpc>
            </a:pPr>
            <a:endParaRPr lang="en-US" sz="44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Don’t Underestimate God</a:t>
            </a:r>
          </a:p>
          <a:p>
            <a:pPr algn="ctr">
              <a:lnSpc>
                <a:spcPct val="100000"/>
              </a:lnSpc>
            </a:pPr>
            <a:endParaRPr lang="en-US" sz="44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Respond with Devotion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96A925-724D-4AC1-8710-5EF18565B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Modern No. 20</vt:lpstr>
      <vt:lpstr>Calibri Light</vt:lpstr>
      <vt:lpstr>Elephant</vt:lpstr>
      <vt:lpstr>Office Theme</vt:lpstr>
      <vt:lpstr>PowerPoint Presentation</vt:lpstr>
      <vt:lpstr>The LORD is with Us through Doubt and Fear</vt:lpstr>
      <vt:lpstr>The LORD is Present in  the Face of Impossible Odds:</vt:lpstr>
      <vt:lpstr>The LORD Abides When Others Cannot or Will Not</vt:lpstr>
      <vt:lpstr>Thinking 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2</cp:revision>
  <dcterms:created xsi:type="dcterms:W3CDTF">2021-08-13T22:26:52Z</dcterms:created>
  <dcterms:modified xsi:type="dcterms:W3CDTF">2021-08-13T22:45:17Z</dcterms:modified>
</cp:coreProperties>
</file>