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61" r:id="rId4"/>
    <p:sldId id="262" r:id="rId5"/>
    <p:sldId id="263"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p:scale>
          <a:sx n="62" d="100"/>
          <a:sy n="62" d="100"/>
        </p:scale>
        <p:origin x="1251" y="9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978408"/>
            <a:ext cx="5021183" cy="5074226"/>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6662167" y="3602038"/>
            <a:ext cx="5021183" cy="2244580"/>
          </a:xfrm>
        </p:spPr>
        <p:txBody>
          <a:bodyPr anchor="b">
            <a:normAutofit/>
          </a:bodyPr>
          <a:lstStyle>
            <a:lvl1pPr marL="0" indent="0" algn="l">
              <a:lnSpc>
                <a:spcPct val="100000"/>
              </a:lnSpc>
              <a:buNone/>
              <a:defRPr sz="22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580A32F-E6F3-4C2E-B9E3-E47868E42511}"/>
              </a:ext>
            </a:extLst>
          </p:cNvPr>
          <p:cNvSpPr>
            <a:spLocks noGrp="1"/>
          </p:cNvSpPr>
          <p:nvPr>
            <p:ph type="dt" sz="half" idx="10"/>
          </p:nvPr>
        </p:nvSpPr>
        <p:spPr/>
        <p:txBody>
          <a:bodyPr/>
          <a:lstStyle/>
          <a:p>
            <a:fld id="{5E7AA473-D82F-4EFF-9DF7-AE6D83C51288}" type="datetime1">
              <a:rPr lang="en-US" smtClean="0"/>
              <a:t>9/19/2021</a:t>
            </a:fld>
            <a:endParaRPr lang="en-US"/>
          </a:p>
        </p:txBody>
      </p:sp>
      <p:sp>
        <p:nvSpPr>
          <p:cNvPr id="5" name="Footer Placeholder 4">
            <a:extLst>
              <a:ext uri="{FF2B5EF4-FFF2-40B4-BE49-F238E27FC236}">
                <a16:creationId xmlns:a16="http://schemas.microsoft.com/office/drawing/2014/main" id="{78806724-A87A-4231-BFD9-277482AF78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8" name="Rectangle 7">
            <a:extLst>
              <a:ext uri="{FF2B5EF4-FFF2-40B4-BE49-F238E27FC236}">
                <a16:creationId xmlns:a16="http://schemas.microsoft.com/office/drawing/2014/main" id="{F3FF94B3-6D3E-44FE-BB02-A9027C0003C7}"/>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610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p:txBody>
          <a:bodyPr/>
          <a:lstStyle/>
          <a:p>
            <a:fld id="{1E12F1F0-FE2D-4C1C-B320-8CB9BE735F0F}" type="datetime1">
              <a:rPr lang="en-US" smtClean="0"/>
              <a:t>9/19/2021</a:t>
            </a:fld>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096239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p:txBody>
          <a:bodyPr/>
          <a:lstStyle/>
          <a:p>
            <a:fld id="{2CF1B96C-10FD-4EBC-9029-9652B7535D02}" type="datetime1">
              <a:rPr lang="en-US" smtClean="0"/>
              <a:t>9/19/2021</a:t>
            </a:fld>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824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524D94C-E537-4FF3-AAF8-A85F05C31A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4B1D4-6731-4993-8609-16C1D3327986}"/>
              </a:ext>
            </a:extLst>
          </p:cNvPr>
          <p:cNvSpPr>
            <a:spLocks noGrp="1"/>
          </p:cNvSpPr>
          <p:nvPr>
            <p:ph type="dt" sz="half" idx="10"/>
          </p:nvPr>
        </p:nvSpPr>
        <p:spPr/>
        <p:txBody>
          <a:bodyPr/>
          <a:lstStyle/>
          <a:p>
            <a:fld id="{14878474-CC00-4A95-9D50-A41C12D1EEC4}" type="datetime1">
              <a:rPr lang="en-US" smtClean="0"/>
              <a:t>9/19/2021</a:t>
            </a:fld>
            <a:endParaRPr lang="en-US"/>
          </a:p>
        </p:txBody>
      </p:sp>
      <p:sp>
        <p:nvSpPr>
          <p:cNvPr id="5" name="Footer Placeholder 4">
            <a:extLst>
              <a:ext uri="{FF2B5EF4-FFF2-40B4-BE49-F238E27FC236}">
                <a16:creationId xmlns:a16="http://schemas.microsoft.com/office/drawing/2014/main" id="{3DFB7BBD-CEEB-4256-84B2-6D907E1188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526392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p:spPr>
        <p:txBody>
          <a:bodyPr anchor="t">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p:txBody>
          <a:bodyPr/>
          <a:lstStyle/>
          <a:p>
            <a:fld id="{7F38C8B4-7FBB-408F-BDB9-F0496874AFB2}" type="datetime1">
              <a:rPr lang="en-US" smtClean="0"/>
              <a:t>9/19/2021</a:t>
            </a:fld>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336940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p:txBody>
          <a:bodyPr/>
          <a:lstStyle/>
          <a:p>
            <a:fld id="{2BB8EE20-A5E2-47D3-8F6D-A2BA7AB2E093}" type="datetime1">
              <a:rPr lang="en-US" smtClean="0"/>
              <a:t>9/19/2021</a:t>
            </a:fld>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590565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p:spPr>
        <p:txBody>
          <a:bodyPr/>
          <a:lstStyle/>
          <a:p>
            <a:fld id="{3382CF99-132F-413F-B7EF-71A5C33F2ED6}" type="datetime1">
              <a:rPr lang="en-US" smtClean="0"/>
              <a:t>9/19/2021</a:t>
            </a:fld>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89115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p:txBody>
          <a:bodyPr/>
          <a:lstStyle/>
          <a:p>
            <a:fld id="{1F17AE06-98E0-4D9F-A059-92C3548821BB}" type="datetime1">
              <a:rPr lang="en-US" smtClean="0"/>
              <a:t>9/19/2021</a:t>
            </a:fld>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632837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p:txBody>
          <a:bodyPr/>
          <a:lstStyle/>
          <a:p>
            <a:fld id="{FFBA00CA-3DDC-4705-B840-978EF5EA0707}" type="datetime1">
              <a:rPr lang="en-US" smtClean="0"/>
              <a:t>9/19/2021</a:t>
            </a:fld>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647422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p:txBody>
          <a:bodyPr/>
          <a:lstStyle/>
          <a:p>
            <a:fld id="{FC366D49-0BBA-4C5A-AD96-6448CA63451A}" type="datetime1">
              <a:rPr lang="en-US" smtClean="0"/>
              <a:t>9/19/2021</a:t>
            </a:fld>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68085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662168" y="987425"/>
            <a:ext cx="502700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p:txBody>
          <a:bodyPr/>
          <a:lstStyle/>
          <a:p>
            <a:fld id="{4F4EB293-A316-472D-A8B4-6947CF1A12B7}" type="datetime1">
              <a:rPr lang="en-US" smtClean="0"/>
              <a:t>9/19/2021</a:t>
            </a:fld>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cxnSp>
        <p:nvCxnSpPr>
          <p:cNvPr id="9" name="Straight Connector 8">
            <a:extLst>
              <a:ext uri="{FF2B5EF4-FFF2-40B4-BE49-F238E27FC236}">
                <a16:creationId xmlns:a16="http://schemas.microsoft.com/office/drawing/2014/main" id="{E51E4AC6-B446-4768-97EF-CA4B8261433B}"/>
              </a:ext>
            </a:extLst>
          </p:cNvPr>
          <p:cNvCxnSpPr>
            <a:cxnSpLocks/>
          </p:cNvCxnSpPr>
          <p:nvPr/>
        </p:nvCxnSpPr>
        <p:spPr>
          <a:xfrm>
            <a:off x="11689174" y="2172428"/>
            <a:ext cx="0" cy="335474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477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61AD20-E240-4E6F-AF91-689F7AEEE33A}"/>
              </a:ext>
            </a:extLst>
          </p:cNvPr>
          <p:cNvSpPr>
            <a:spLocks noGrp="1"/>
          </p:cNvSpPr>
          <p:nvPr>
            <p:ph type="title"/>
          </p:nvPr>
        </p:nvSpPr>
        <p:spPr>
          <a:xfrm>
            <a:off x="517870" y="978408"/>
            <a:ext cx="5021182" cy="487045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2E78801-35D1-4C19-BC2B-EAC7EE917E73}"/>
              </a:ext>
            </a:extLst>
          </p:cNvPr>
          <p:cNvSpPr>
            <a:spLocks noGrp="1"/>
          </p:cNvSpPr>
          <p:nvPr>
            <p:ph type="body" idx="1"/>
          </p:nvPr>
        </p:nvSpPr>
        <p:spPr>
          <a:xfrm>
            <a:off x="6662168" y="969264"/>
            <a:ext cx="5021182" cy="48704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1282A45-C5B9-4575-8E28-A35767B4D71C}"/>
              </a:ext>
            </a:extLst>
          </p:cNvPr>
          <p:cNvSpPr>
            <a:spLocks noGrp="1"/>
          </p:cNvSpPr>
          <p:nvPr>
            <p:ph type="dt" sz="half" idx="2"/>
          </p:nvPr>
        </p:nvSpPr>
        <p:spPr>
          <a:xfrm>
            <a:off x="517870" y="6420414"/>
            <a:ext cx="2743200" cy="365125"/>
          </a:xfrm>
          <a:prstGeom prst="rect">
            <a:avLst/>
          </a:prstGeom>
        </p:spPr>
        <p:txBody>
          <a:bodyPr vert="horz" lIns="91440" tIns="45720" rIns="91440" bIns="45720" rtlCol="0" anchor="ctr"/>
          <a:lstStyle>
            <a:lvl1pPr algn="l">
              <a:defRPr sz="900">
                <a:solidFill>
                  <a:schemeClr val="tx1"/>
                </a:solidFill>
              </a:defRPr>
            </a:lvl1pPr>
          </a:lstStyle>
          <a:p>
            <a:fld id="{734BCCD4-CEB1-405B-A443-DD9CBCBEA552}" type="datetime1">
              <a:rPr lang="en-US" smtClean="0"/>
              <a:t>9/19/2021</a:t>
            </a:fld>
            <a:endParaRPr lang="en-US"/>
          </a:p>
        </p:txBody>
      </p:sp>
      <p:sp>
        <p:nvSpPr>
          <p:cNvPr id="5" name="Footer Placeholder 4">
            <a:extLst>
              <a:ext uri="{FF2B5EF4-FFF2-40B4-BE49-F238E27FC236}">
                <a16:creationId xmlns:a16="http://schemas.microsoft.com/office/drawing/2014/main" id="{2E9D0933-AA03-4018-8E37-004CFB9F61D6}"/>
              </a:ext>
            </a:extLst>
          </p:cNvPr>
          <p:cNvSpPr>
            <a:spLocks noGrp="1"/>
          </p:cNvSpPr>
          <p:nvPr>
            <p:ph type="ftr" sz="quarter" idx="3"/>
          </p:nvPr>
        </p:nvSpPr>
        <p:spPr>
          <a:xfrm>
            <a:off x="517870" y="97713"/>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454317" y="6420414"/>
            <a:ext cx="637909" cy="365125"/>
          </a:xfrm>
          <a:prstGeom prst="rect">
            <a:avLst/>
          </a:prstGeom>
        </p:spPr>
        <p:txBody>
          <a:bodyPr vert="horz" lIns="91440" tIns="45720" rIns="91440" bIns="45720" rtlCol="0" anchor="ctr"/>
          <a:lstStyle>
            <a:lvl1pPr algn="r">
              <a:defRPr sz="900">
                <a:solidFill>
                  <a:schemeClr val="tx1"/>
                </a:solidFill>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3271159"/>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hf sldNum="0" hdr="0" ft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E20BB609-EF92-42DB-836C-0699A590B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icture containing nature, outdoor, mountain, snow&#10;&#10;Description automatically generated">
            <a:extLst>
              <a:ext uri="{FF2B5EF4-FFF2-40B4-BE49-F238E27FC236}">
                <a16:creationId xmlns:a16="http://schemas.microsoft.com/office/drawing/2014/main" id="{9663B5BA-666A-4639-BCB7-4437EFBBEC62}"/>
              </a:ext>
            </a:extLst>
          </p:cNvPr>
          <p:cNvPicPr>
            <a:picLocks noChangeAspect="1"/>
          </p:cNvPicPr>
          <p:nvPr/>
        </p:nvPicPr>
        <p:blipFill rotWithShape="1">
          <a:blip r:embed="rId2">
            <a:extLst>
              <a:ext uri="{28A0092B-C50C-407E-A947-70E740481C1C}">
                <a14:useLocalDpi xmlns:a14="http://schemas.microsoft.com/office/drawing/2010/main" val="0"/>
              </a:ext>
            </a:extLst>
          </a:blip>
          <a:srcRect l="25"/>
          <a:stretch/>
        </p:blipFill>
        <p:spPr>
          <a:xfrm>
            <a:off x="20" y="10"/>
            <a:ext cx="12188932" cy="6857990"/>
          </a:xfrm>
          <a:prstGeom prst="rect">
            <a:avLst/>
          </a:prstGeom>
        </p:spPr>
      </p:pic>
      <p:sp>
        <p:nvSpPr>
          <p:cNvPr id="30" name="Rectangle 29">
            <a:extLst>
              <a:ext uri="{FF2B5EF4-FFF2-40B4-BE49-F238E27FC236}">
                <a16:creationId xmlns:a16="http://schemas.microsoft.com/office/drawing/2014/main" id="{67B3E2DB-180D-4752-BBB6-987822D6BC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944761" y="-389238"/>
            <a:ext cx="6858000" cy="7636476"/>
          </a:xfrm>
          <a:prstGeom prst="rect">
            <a:avLst/>
          </a:prstGeom>
          <a:gradFill>
            <a:gsLst>
              <a:gs pos="100000">
                <a:srgbClr val="000000">
                  <a:alpha val="0"/>
                </a:srgbClr>
              </a:gs>
              <a:gs pos="0">
                <a:schemeClr val="tx1"/>
              </a:gs>
              <a:gs pos="0">
                <a:srgbClr val="000000">
                  <a:alpha val="7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9F6F58-D2CB-44DC-8432-8D0E7843D467}"/>
              </a:ext>
            </a:extLst>
          </p:cNvPr>
          <p:cNvSpPr>
            <a:spLocks noGrp="1"/>
          </p:cNvSpPr>
          <p:nvPr>
            <p:ph type="ctrTitle"/>
          </p:nvPr>
        </p:nvSpPr>
        <p:spPr>
          <a:xfrm>
            <a:off x="5555052" y="971397"/>
            <a:ext cx="5870184" cy="2333778"/>
          </a:xfrm>
        </p:spPr>
        <p:txBody>
          <a:bodyPr anchor="t">
            <a:normAutofit/>
          </a:bodyPr>
          <a:lstStyle/>
          <a:p>
            <a:r>
              <a:rPr lang="en-US">
                <a:solidFill>
                  <a:srgbClr val="FFFFFF"/>
                </a:solidFill>
                <a:latin typeface="Aharoni" panose="02010803020104030203" pitchFamily="2" charset="-79"/>
                <a:cs typeface="Aharoni" panose="02010803020104030203" pitchFamily="2" charset="-79"/>
              </a:rPr>
              <a:t>What is faith? </a:t>
            </a:r>
          </a:p>
        </p:txBody>
      </p:sp>
      <p:sp>
        <p:nvSpPr>
          <p:cNvPr id="32" name="Rectangle 31">
            <a:extLst>
              <a:ext uri="{FF2B5EF4-FFF2-40B4-BE49-F238E27FC236}">
                <a16:creationId xmlns:a16="http://schemas.microsoft.com/office/drawing/2014/main" id="{B2C335F7-F61C-4EB4-80F2-4B1438FE6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9321" y="508090"/>
            <a:ext cx="6114810" cy="14927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6727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nature, outdoor, mountain, snow&#10;&#10;Description automatically generated">
            <a:extLst>
              <a:ext uri="{FF2B5EF4-FFF2-40B4-BE49-F238E27FC236}">
                <a16:creationId xmlns:a16="http://schemas.microsoft.com/office/drawing/2014/main" id="{1A2B1566-AB8C-4ACF-AFF2-619FEABE1C66}"/>
              </a:ext>
            </a:extLst>
          </p:cNvPr>
          <p:cNvPicPr>
            <a:picLocks noChangeAspect="1"/>
          </p:cNvPicPr>
          <p:nvPr/>
        </p:nvPicPr>
        <p:blipFill rotWithShape="1">
          <a:blip r:embed="rId2">
            <a:extLst>
              <a:ext uri="{28A0092B-C50C-407E-A947-70E740481C1C}">
                <a14:useLocalDpi xmlns:a14="http://schemas.microsoft.com/office/drawing/2010/main" val="0"/>
              </a:ext>
            </a:extLst>
          </a:blip>
          <a:srcRect l="25"/>
          <a:stretch/>
        </p:blipFill>
        <p:spPr>
          <a:xfrm>
            <a:off x="3068" y="0"/>
            <a:ext cx="12188932" cy="6857990"/>
          </a:xfrm>
          <a:prstGeom prst="rect">
            <a:avLst/>
          </a:prstGeom>
        </p:spPr>
      </p:pic>
      <p:sp>
        <p:nvSpPr>
          <p:cNvPr id="2" name="Title 1">
            <a:extLst>
              <a:ext uri="{FF2B5EF4-FFF2-40B4-BE49-F238E27FC236}">
                <a16:creationId xmlns:a16="http://schemas.microsoft.com/office/drawing/2014/main" id="{90C10503-EDC1-49F7-8958-B0B988AB7101}"/>
              </a:ext>
            </a:extLst>
          </p:cNvPr>
          <p:cNvSpPr>
            <a:spLocks noGrp="1"/>
          </p:cNvSpPr>
          <p:nvPr>
            <p:ph type="ctrTitle"/>
          </p:nvPr>
        </p:nvSpPr>
        <p:spPr>
          <a:xfrm>
            <a:off x="6096000" y="891882"/>
            <a:ext cx="5021183" cy="5074226"/>
          </a:xfrm>
        </p:spPr>
        <p:txBody>
          <a:bodyPr>
            <a:normAutofit/>
          </a:bodyPr>
          <a:lstStyle/>
          <a:p>
            <a:r>
              <a:rPr lang="en-US" dirty="0">
                <a:solidFill>
                  <a:schemeClr val="bg1"/>
                </a:solidFill>
              </a:rPr>
              <a:t>good faith</a:t>
            </a:r>
            <a:br>
              <a:rPr lang="en-US" dirty="0">
                <a:solidFill>
                  <a:schemeClr val="bg1"/>
                </a:solidFill>
              </a:rPr>
            </a:br>
            <a:br>
              <a:rPr lang="en-US" dirty="0">
                <a:solidFill>
                  <a:schemeClr val="bg1"/>
                </a:solidFill>
              </a:rPr>
            </a:br>
            <a:r>
              <a:rPr lang="en-US" dirty="0">
                <a:solidFill>
                  <a:schemeClr val="bg1"/>
                </a:solidFill>
              </a:rPr>
              <a:t>trust</a:t>
            </a:r>
            <a:br>
              <a:rPr lang="en-US" dirty="0">
                <a:solidFill>
                  <a:schemeClr val="bg1"/>
                </a:solidFill>
              </a:rPr>
            </a:br>
            <a:br>
              <a:rPr lang="en-US" dirty="0">
                <a:solidFill>
                  <a:schemeClr val="bg1"/>
                </a:solidFill>
              </a:rPr>
            </a:br>
            <a:r>
              <a:rPr lang="en-US" dirty="0">
                <a:solidFill>
                  <a:schemeClr val="bg1"/>
                </a:solidFill>
              </a:rPr>
              <a:t>reliability</a:t>
            </a:r>
            <a:br>
              <a:rPr lang="en-US" dirty="0">
                <a:solidFill>
                  <a:schemeClr val="bg1"/>
                </a:solidFill>
              </a:rPr>
            </a:br>
            <a:endParaRPr lang="en-US" dirty="0">
              <a:solidFill>
                <a:schemeClr val="bg1"/>
              </a:solidFill>
            </a:endParaRPr>
          </a:p>
        </p:txBody>
      </p:sp>
      <p:sp>
        <p:nvSpPr>
          <p:cNvPr id="3" name="Subtitle 2">
            <a:extLst>
              <a:ext uri="{FF2B5EF4-FFF2-40B4-BE49-F238E27FC236}">
                <a16:creationId xmlns:a16="http://schemas.microsoft.com/office/drawing/2014/main" id="{FB2C1B83-6F0F-41C7-A8E9-960F6A62177C}"/>
              </a:ext>
            </a:extLst>
          </p:cNvPr>
          <p:cNvSpPr>
            <a:spLocks noGrp="1"/>
          </p:cNvSpPr>
          <p:nvPr>
            <p:ph type="subTitle" idx="1"/>
          </p:nvPr>
        </p:nvSpPr>
        <p:spPr>
          <a:xfrm>
            <a:off x="396637" y="307180"/>
            <a:ext cx="5021183" cy="1653237"/>
          </a:xfrm>
        </p:spPr>
        <p:txBody>
          <a:bodyPr>
            <a:normAutofit/>
          </a:bodyPr>
          <a:lstStyle/>
          <a:p>
            <a:r>
              <a:rPr lang="en-US" sz="8000" dirty="0">
                <a:solidFill>
                  <a:schemeClr val="bg1"/>
                </a:solidFill>
                <a:latin typeface="Aharoni" panose="02010803020104030203" pitchFamily="2" charset="-79"/>
                <a:cs typeface="Aharoni" panose="02010803020104030203" pitchFamily="2" charset="-79"/>
              </a:rPr>
              <a:t>PISTIS</a:t>
            </a:r>
            <a:r>
              <a:rPr lang="en-US" sz="8000" dirty="0">
                <a:solidFill>
                  <a:schemeClr val="bg1"/>
                </a:solidFill>
                <a:latin typeface="Grotesque" panose="020B0604020202020204" pitchFamily="34" charset="0"/>
              </a:rPr>
              <a:t> </a:t>
            </a:r>
            <a:endParaRPr lang="en-US" sz="8000" dirty="0">
              <a:solidFill>
                <a:schemeClr val="bg1"/>
              </a:solidFill>
            </a:endParaRPr>
          </a:p>
        </p:txBody>
      </p:sp>
      <p:sp>
        <p:nvSpPr>
          <p:cNvPr id="6" name="TextBox 5">
            <a:extLst>
              <a:ext uri="{FF2B5EF4-FFF2-40B4-BE49-F238E27FC236}">
                <a16:creationId xmlns:a16="http://schemas.microsoft.com/office/drawing/2014/main" id="{BE85B588-ED01-407D-82E0-5412715F34A3}"/>
              </a:ext>
            </a:extLst>
          </p:cNvPr>
          <p:cNvSpPr txBox="1"/>
          <p:nvPr/>
        </p:nvSpPr>
        <p:spPr>
          <a:xfrm>
            <a:off x="528638" y="2571750"/>
            <a:ext cx="4693443" cy="3416320"/>
          </a:xfrm>
          <a:prstGeom prst="rect">
            <a:avLst/>
          </a:prstGeom>
          <a:noFill/>
        </p:spPr>
        <p:txBody>
          <a:bodyPr wrap="square" rtlCol="0">
            <a:spAutoFit/>
          </a:bodyPr>
          <a:lstStyle/>
          <a:p>
            <a:pPr algn="ctr"/>
            <a:r>
              <a:rPr lang="en-US" sz="3600" dirty="0">
                <a:solidFill>
                  <a:schemeClr val="bg1"/>
                </a:solidFill>
                <a:latin typeface="Aharoni" panose="02010803020104030203" pitchFamily="2" charset="-79"/>
                <a:cs typeface="Aharoni" panose="02010803020104030203" pitchFamily="2" charset="-79"/>
              </a:rPr>
              <a:t>“Now faith </a:t>
            </a:r>
            <a:r>
              <a:rPr lang="en-US" sz="3600" i="1" dirty="0">
                <a:solidFill>
                  <a:schemeClr val="bg1"/>
                </a:solidFill>
                <a:latin typeface="Aharoni" panose="02010803020104030203" pitchFamily="2" charset="-79"/>
                <a:cs typeface="Aharoni" panose="02010803020104030203" pitchFamily="2" charset="-79"/>
              </a:rPr>
              <a:t>(</a:t>
            </a:r>
            <a:r>
              <a:rPr lang="en-US" sz="3600" i="1" dirty="0" err="1">
                <a:solidFill>
                  <a:schemeClr val="bg1"/>
                </a:solidFill>
                <a:latin typeface="Aharoni" panose="02010803020104030203" pitchFamily="2" charset="-79"/>
                <a:cs typeface="Aharoni" panose="02010803020104030203" pitchFamily="2" charset="-79"/>
              </a:rPr>
              <a:t>pistis</a:t>
            </a:r>
            <a:r>
              <a:rPr lang="en-US" sz="3600" i="1" dirty="0">
                <a:solidFill>
                  <a:schemeClr val="bg1"/>
                </a:solidFill>
                <a:latin typeface="Aharoni" panose="02010803020104030203" pitchFamily="2" charset="-79"/>
                <a:cs typeface="Aharoni" panose="02010803020104030203" pitchFamily="2" charset="-79"/>
              </a:rPr>
              <a:t>) </a:t>
            </a:r>
            <a:r>
              <a:rPr lang="en-US" sz="3600" dirty="0">
                <a:solidFill>
                  <a:schemeClr val="bg1"/>
                </a:solidFill>
                <a:latin typeface="Aharoni" panose="02010803020104030203" pitchFamily="2" charset="-79"/>
                <a:cs typeface="Aharoni" panose="02010803020104030203" pitchFamily="2" charset="-79"/>
              </a:rPr>
              <a:t>is the assurance of things hoped for, the conviction of things not seen.”</a:t>
            </a:r>
          </a:p>
          <a:p>
            <a:pPr algn="ctr"/>
            <a:r>
              <a:rPr lang="en-US" sz="3600" dirty="0">
                <a:solidFill>
                  <a:schemeClr val="bg1"/>
                </a:solidFill>
                <a:latin typeface="Aharoni" panose="02010803020104030203" pitchFamily="2" charset="-79"/>
                <a:cs typeface="Aharoni" panose="02010803020104030203" pitchFamily="2" charset="-79"/>
              </a:rPr>
              <a:t>Hebrews 11.1</a:t>
            </a:r>
          </a:p>
        </p:txBody>
      </p:sp>
    </p:spTree>
    <p:extLst>
      <p:ext uri="{BB962C8B-B14F-4D97-AF65-F5344CB8AC3E}">
        <p14:creationId xmlns:p14="http://schemas.microsoft.com/office/powerpoint/2010/main" val="2675574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nature, outdoor, mountain, snow&#10;&#10;Description automatically generated">
            <a:extLst>
              <a:ext uri="{FF2B5EF4-FFF2-40B4-BE49-F238E27FC236}">
                <a16:creationId xmlns:a16="http://schemas.microsoft.com/office/drawing/2014/main" id="{1A2B1566-AB8C-4ACF-AFF2-619FEABE1C66}"/>
              </a:ext>
            </a:extLst>
          </p:cNvPr>
          <p:cNvPicPr>
            <a:picLocks noChangeAspect="1"/>
          </p:cNvPicPr>
          <p:nvPr/>
        </p:nvPicPr>
        <p:blipFill rotWithShape="1">
          <a:blip r:embed="rId2">
            <a:extLst>
              <a:ext uri="{28A0092B-C50C-407E-A947-70E740481C1C}">
                <a14:useLocalDpi xmlns:a14="http://schemas.microsoft.com/office/drawing/2010/main" val="0"/>
              </a:ext>
            </a:extLst>
          </a:blip>
          <a:srcRect l="25"/>
          <a:stretch/>
        </p:blipFill>
        <p:spPr>
          <a:xfrm>
            <a:off x="0" y="10"/>
            <a:ext cx="12188932" cy="6857990"/>
          </a:xfrm>
          <a:prstGeom prst="rect">
            <a:avLst/>
          </a:prstGeom>
        </p:spPr>
      </p:pic>
      <p:sp>
        <p:nvSpPr>
          <p:cNvPr id="2" name="Title 1">
            <a:extLst>
              <a:ext uri="{FF2B5EF4-FFF2-40B4-BE49-F238E27FC236}">
                <a16:creationId xmlns:a16="http://schemas.microsoft.com/office/drawing/2014/main" id="{90C10503-EDC1-49F7-8958-B0B988AB7101}"/>
              </a:ext>
            </a:extLst>
          </p:cNvPr>
          <p:cNvSpPr>
            <a:spLocks noGrp="1"/>
          </p:cNvSpPr>
          <p:nvPr>
            <p:ph type="ctrTitle"/>
          </p:nvPr>
        </p:nvSpPr>
        <p:spPr>
          <a:xfrm>
            <a:off x="6094466" y="328610"/>
            <a:ext cx="5478409" cy="6243639"/>
          </a:xfrm>
        </p:spPr>
        <p:txBody>
          <a:bodyPr>
            <a:normAutofit fontScale="90000"/>
          </a:bodyPr>
          <a:lstStyle/>
          <a:p>
            <a:r>
              <a:rPr lang="en-US" sz="3200" dirty="0">
                <a:solidFill>
                  <a:schemeClr val="bg1"/>
                </a:solidFill>
              </a:rPr>
              <a:t>Johnathan is willing to take leadership when his father doesn’t.</a:t>
            </a:r>
            <a:br>
              <a:rPr lang="en-US" sz="3200" dirty="0">
                <a:solidFill>
                  <a:schemeClr val="bg1"/>
                </a:solidFill>
              </a:rPr>
            </a:br>
            <a:br>
              <a:rPr lang="en-US" sz="3200" dirty="0">
                <a:solidFill>
                  <a:schemeClr val="bg1"/>
                </a:solidFill>
              </a:rPr>
            </a:br>
            <a:r>
              <a:rPr lang="en-US" sz="3200" dirty="0">
                <a:solidFill>
                  <a:schemeClr val="bg1"/>
                </a:solidFill>
              </a:rPr>
              <a:t>It’s not because of his own hand or skill.</a:t>
            </a:r>
            <a:br>
              <a:rPr lang="en-US" sz="3200" dirty="0">
                <a:solidFill>
                  <a:schemeClr val="bg1"/>
                </a:solidFill>
              </a:rPr>
            </a:br>
            <a:br>
              <a:rPr lang="en-US" sz="3200" dirty="0">
                <a:solidFill>
                  <a:schemeClr val="bg1"/>
                </a:solidFill>
              </a:rPr>
            </a:br>
            <a:r>
              <a:rPr lang="en-US" sz="3200" dirty="0">
                <a:solidFill>
                  <a:schemeClr val="bg1"/>
                </a:solidFill>
              </a:rPr>
              <a:t>He trusts that the Lord will be on his side even when he’s outnumbered.</a:t>
            </a:r>
            <a:br>
              <a:rPr lang="en-US" sz="3200" dirty="0">
                <a:solidFill>
                  <a:schemeClr val="bg1"/>
                </a:solidFill>
              </a:rPr>
            </a:br>
            <a:br>
              <a:rPr lang="en-US" sz="3200" dirty="0">
                <a:solidFill>
                  <a:schemeClr val="bg1"/>
                </a:solidFill>
              </a:rPr>
            </a:br>
            <a:r>
              <a:rPr lang="en-US" sz="3200" dirty="0">
                <a:solidFill>
                  <a:schemeClr val="bg1"/>
                </a:solidFill>
              </a:rPr>
              <a:t>Faith helps us to remember the Lord is </a:t>
            </a:r>
            <a:r>
              <a:rPr lang="en-US" sz="3200" i="1" dirty="0">
                <a:solidFill>
                  <a:schemeClr val="bg1"/>
                </a:solidFill>
              </a:rPr>
              <a:t>always</a:t>
            </a:r>
            <a:r>
              <a:rPr lang="en-US" sz="3200" dirty="0">
                <a:solidFill>
                  <a:schemeClr val="bg1"/>
                </a:solidFill>
              </a:rPr>
              <a:t> near – we aren’t alone.</a:t>
            </a:r>
          </a:p>
        </p:txBody>
      </p:sp>
      <p:sp>
        <p:nvSpPr>
          <p:cNvPr id="3" name="Subtitle 2">
            <a:extLst>
              <a:ext uri="{FF2B5EF4-FFF2-40B4-BE49-F238E27FC236}">
                <a16:creationId xmlns:a16="http://schemas.microsoft.com/office/drawing/2014/main" id="{FB2C1B83-6F0F-41C7-A8E9-960F6A62177C}"/>
              </a:ext>
            </a:extLst>
          </p:cNvPr>
          <p:cNvSpPr>
            <a:spLocks noGrp="1"/>
          </p:cNvSpPr>
          <p:nvPr>
            <p:ph type="subTitle" idx="1"/>
          </p:nvPr>
        </p:nvSpPr>
        <p:spPr>
          <a:xfrm>
            <a:off x="396637" y="307180"/>
            <a:ext cx="5021183" cy="1653237"/>
          </a:xfrm>
        </p:spPr>
        <p:txBody>
          <a:bodyPr>
            <a:normAutofit fontScale="77500" lnSpcReduction="20000"/>
          </a:bodyPr>
          <a:lstStyle/>
          <a:p>
            <a:pPr algn="ctr"/>
            <a:r>
              <a:rPr lang="en-US" sz="8000" i="0" dirty="0">
                <a:solidFill>
                  <a:schemeClr val="bg1"/>
                </a:solidFill>
                <a:latin typeface="Modern No. 20" panose="02070704070505020303" pitchFamily="18" charset="0"/>
                <a:cs typeface="Aharoni" panose="02010803020104030203" pitchFamily="2" charset="-79"/>
              </a:rPr>
              <a:t>1</a:t>
            </a:r>
            <a:r>
              <a:rPr lang="en-US" sz="8000" i="0" baseline="30000" dirty="0">
                <a:solidFill>
                  <a:schemeClr val="bg1"/>
                </a:solidFill>
                <a:latin typeface="Modern No. 20" panose="02070704070505020303" pitchFamily="18" charset="0"/>
                <a:cs typeface="Aharoni" panose="02010803020104030203" pitchFamily="2" charset="-79"/>
              </a:rPr>
              <a:t>st</a:t>
            </a:r>
            <a:r>
              <a:rPr lang="en-US" sz="8000" i="0" dirty="0">
                <a:solidFill>
                  <a:schemeClr val="bg1"/>
                </a:solidFill>
                <a:latin typeface="Modern No. 20" panose="02070704070505020303" pitchFamily="18" charset="0"/>
                <a:cs typeface="Aharoni" panose="02010803020104030203" pitchFamily="2" charset="-79"/>
              </a:rPr>
              <a:t> Samuel 14.6-15</a:t>
            </a:r>
            <a:endParaRPr lang="en-US" sz="8000" i="0" dirty="0">
              <a:solidFill>
                <a:schemeClr val="bg1"/>
              </a:solidFill>
              <a:latin typeface="Modern No. 20" panose="02070704070505020303" pitchFamily="18" charset="0"/>
            </a:endParaRPr>
          </a:p>
        </p:txBody>
      </p:sp>
      <p:sp>
        <p:nvSpPr>
          <p:cNvPr id="6" name="TextBox 5">
            <a:extLst>
              <a:ext uri="{FF2B5EF4-FFF2-40B4-BE49-F238E27FC236}">
                <a16:creationId xmlns:a16="http://schemas.microsoft.com/office/drawing/2014/main" id="{BE85B588-ED01-407D-82E0-5412715F34A3}"/>
              </a:ext>
            </a:extLst>
          </p:cNvPr>
          <p:cNvSpPr txBox="1"/>
          <p:nvPr/>
        </p:nvSpPr>
        <p:spPr>
          <a:xfrm>
            <a:off x="528638" y="2267587"/>
            <a:ext cx="4889182" cy="4031873"/>
          </a:xfrm>
          <a:prstGeom prst="rect">
            <a:avLst/>
          </a:prstGeom>
          <a:noFill/>
        </p:spPr>
        <p:txBody>
          <a:bodyPr wrap="square" rtlCol="0">
            <a:spAutoFit/>
          </a:bodyPr>
          <a:lstStyle/>
          <a:p>
            <a:pPr algn="ctr"/>
            <a:r>
              <a:rPr lang="en-US" sz="3200" dirty="0">
                <a:solidFill>
                  <a:schemeClr val="bg1"/>
                </a:solidFill>
                <a:latin typeface="Aharoni" panose="02010803020104030203" pitchFamily="2" charset="-79"/>
                <a:cs typeface="Aharoni" panose="02010803020104030203" pitchFamily="2" charset="-79"/>
              </a:rPr>
              <a:t>“Come, let us go over to the garrison of these uncircumcised. It may be that the Lord will work for us, for nothing can hinder the Lord from saving by many or by few.” (v. 6)</a:t>
            </a:r>
          </a:p>
        </p:txBody>
      </p:sp>
    </p:spTree>
    <p:extLst>
      <p:ext uri="{BB962C8B-B14F-4D97-AF65-F5344CB8AC3E}">
        <p14:creationId xmlns:p14="http://schemas.microsoft.com/office/powerpoint/2010/main" val="1892744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nature, outdoor, mountain, snow&#10;&#10;Description automatically generated">
            <a:extLst>
              <a:ext uri="{FF2B5EF4-FFF2-40B4-BE49-F238E27FC236}">
                <a16:creationId xmlns:a16="http://schemas.microsoft.com/office/drawing/2014/main" id="{1A2B1566-AB8C-4ACF-AFF2-619FEABE1C66}"/>
              </a:ext>
            </a:extLst>
          </p:cNvPr>
          <p:cNvPicPr>
            <a:picLocks noChangeAspect="1"/>
          </p:cNvPicPr>
          <p:nvPr/>
        </p:nvPicPr>
        <p:blipFill rotWithShape="1">
          <a:blip r:embed="rId2">
            <a:extLst>
              <a:ext uri="{28A0092B-C50C-407E-A947-70E740481C1C}">
                <a14:useLocalDpi xmlns:a14="http://schemas.microsoft.com/office/drawing/2010/main" val="0"/>
              </a:ext>
            </a:extLst>
          </a:blip>
          <a:srcRect l="25"/>
          <a:stretch/>
        </p:blipFill>
        <p:spPr>
          <a:xfrm>
            <a:off x="0" y="10"/>
            <a:ext cx="12188932" cy="6857990"/>
          </a:xfrm>
          <a:prstGeom prst="rect">
            <a:avLst/>
          </a:prstGeom>
        </p:spPr>
      </p:pic>
      <p:sp>
        <p:nvSpPr>
          <p:cNvPr id="2" name="Title 1">
            <a:extLst>
              <a:ext uri="{FF2B5EF4-FFF2-40B4-BE49-F238E27FC236}">
                <a16:creationId xmlns:a16="http://schemas.microsoft.com/office/drawing/2014/main" id="{90C10503-EDC1-49F7-8958-B0B988AB7101}"/>
              </a:ext>
            </a:extLst>
          </p:cNvPr>
          <p:cNvSpPr>
            <a:spLocks noGrp="1"/>
          </p:cNvSpPr>
          <p:nvPr>
            <p:ph type="ctrTitle"/>
          </p:nvPr>
        </p:nvSpPr>
        <p:spPr>
          <a:xfrm>
            <a:off x="6094466" y="328610"/>
            <a:ext cx="5478409" cy="6243639"/>
          </a:xfrm>
        </p:spPr>
        <p:txBody>
          <a:bodyPr>
            <a:normAutofit fontScale="90000"/>
          </a:bodyPr>
          <a:lstStyle/>
          <a:p>
            <a:r>
              <a:rPr lang="en-US" sz="3200" dirty="0">
                <a:solidFill>
                  <a:schemeClr val="bg1"/>
                </a:solidFill>
              </a:rPr>
              <a:t>Micah is struggling with abandonment as well.</a:t>
            </a:r>
            <a:br>
              <a:rPr lang="en-US" sz="3200" dirty="0">
                <a:solidFill>
                  <a:schemeClr val="bg1"/>
                </a:solidFill>
              </a:rPr>
            </a:br>
            <a:br>
              <a:rPr lang="en-US" sz="3200" dirty="0">
                <a:solidFill>
                  <a:schemeClr val="bg1"/>
                </a:solidFill>
              </a:rPr>
            </a:br>
            <a:r>
              <a:rPr lang="en-US" sz="3200" dirty="0">
                <a:solidFill>
                  <a:schemeClr val="bg1"/>
                </a:solidFill>
              </a:rPr>
              <a:t>The people of Israel are evil, and no one, not even their judges can be trusted.</a:t>
            </a:r>
            <a:br>
              <a:rPr lang="en-US" sz="3200" dirty="0">
                <a:solidFill>
                  <a:schemeClr val="bg1"/>
                </a:solidFill>
              </a:rPr>
            </a:br>
            <a:br>
              <a:rPr lang="en-US" sz="3200" dirty="0">
                <a:solidFill>
                  <a:schemeClr val="bg1"/>
                </a:solidFill>
              </a:rPr>
            </a:br>
            <a:r>
              <a:rPr lang="en-US" sz="3200" dirty="0">
                <a:solidFill>
                  <a:schemeClr val="bg1"/>
                </a:solidFill>
              </a:rPr>
              <a:t>Maybe pain doesn’t affect you directly.</a:t>
            </a:r>
            <a:br>
              <a:rPr lang="en-US" sz="3200" dirty="0">
                <a:solidFill>
                  <a:schemeClr val="bg1"/>
                </a:solidFill>
              </a:rPr>
            </a:br>
            <a:br>
              <a:rPr lang="en-US" sz="3200" dirty="0">
                <a:solidFill>
                  <a:schemeClr val="bg1"/>
                </a:solidFill>
              </a:rPr>
            </a:br>
            <a:r>
              <a:rPr lang="en-US" sz="3200" dirty="0">
                <a:solidFill>
                  <a:schemeClr val="bg1"/>
                </a:solidFill>
              </a:rPr>
              <a:t>God is the light in the midst of struggling: we can trust in his ultimate victory.</a:t>
            </a:r>
          </a:p>
        </p:txBody>
      </p:sp>
      <p:sp>
        <p:nvSpPr>
          <p:cNvPr id="3" name="Subtitle 2">
            <a:extLst>
              <a:ext uri="{FF2B5EF4-FFF2-40B4-BE49-F238E27FC236}">
                <a16:creationId xmlns:a16="http://schemas.microsoft.com/office/drawing/2014/main" id="{FB2C1B83-6F0F-41C7-A8E9-960F6A62177C}"/>
              </a:ext>
            </a:extLst>
          </p:cNvPr>
          <p:cNvSpPr>
            <a:spLocks noGrp="1"/>
          </p:cNvSpPr>
          <p:nvPr>
            <p:ph type="subTitle" idx="1"/>
          </p:nvPr>
        </p:nvSpPr>
        <p:spPr>
          <a:xfrm>
            <a:off x="396637" y="307180"/>
            <a:ext cx="5021183" cy="1653237"/>
          </a:xfrm>
        </p:spPr>
        <p:txBody>
          <a:bodyPr>
            <a:normAutofit fontScale="85000" lnSpcReduction="10000"/>
          </a:bodyPr>
          <a:lstStyle/>
          <a:p>
            <a:pPr algn="ctr"/>
            <a:r>
              <a:rPr lang="en-US" sz="8000" i="0" dirty="0">
                <a:solidFill>
                  <a:schemeClr val="bg1"/>
                </a:solidFill>
                <a:latin typeface="Modern No. 20" panose="02070704070505020303" pitchFamily="18" charset="0"/>
                <a:cs typeface="Aharoni" panose="02010803020104030203" pitchFamily="2" charset="-79"/>
              </a:rPr>
              <a:t>Micah 7.1-10</a:t>
            </a:r>
            <a:endParaRPr lang="en-US" sz="8000" i="0" dirty="0">
              <a:solidFill>
                <a:schemeClr val="bg1"/>
              </a:solidFill>
              <a:latin typeface="Modern No. 20" panose="02070704070505020303" pitchFamily="18" charset="0"/>
            </a:endParaRPr>
          </a:p>
        </p:txBody>
      </p:sp>
      <p:sp>
        <p:nvSpPr>
          <p:cNvPr id="6" name="TextBox 5">
            <a:extLst>
              <a:ext uri="{FF2B5EF4-FFF2-40B4-BE49-F238E27FC236}">
                <a16:creationId xmlns:a16="http://schemas.microsoft.com/office/drawing/2014/main" id="{BE85B588-ED01-407D-82E0-5412715F34A3}"/>
              </a:ext>
            </a:extLst>
          </p:cNvPr>
          <p:cNvSpPr txBox="1"/>
          <p:nvPr/>
        </p:nvSpPr>
        <p:spPr>
          <a:xfrm>
            <a:off x="528638" y="2267587"/>
            <a:ext cx="4889182" cy="3539430"/>
          </a:xfrm>
          <a:prstGeom prst="rect">
            <a:avLst/>
          </a:prstGeom>
          <a:noFill/>
        </p:spPr>
        <p:txBody>
          <a:bodyPr wrap="square" rtlCol="0">
            <a:spAutoFit/>
          </a:bodyPr>
          <a:lstStyle/>
          <a:p>
            <a:pPr algn="ctr"/>
            <a:r>
              <a:rPr lang="en-US" sz="3200" dirty="0">
                <a:solidFill>
                  <a:schemeClr val="bg1"/>
                </a:solidFill>
                <a:latin typeface="Aharoni" panose="02010803020104030203" pitchFamily="2" charset="-79"/>
                <a:cs typeface="Aharoni" panose="02010803020104030203" pitchFamily="2" charset="-79"/>
              </a:rPr>
              <a:t>“Rejoice not over me, O my enemy;</a:t>
            </a:r>
          </a:p>
          <a:p>
            <a:pPr algn="ctr"/>
            <a:r>
              <a:rPr lang="en-US" sz="3200" dirty="0">
                <a:solidFill>
                  <a:schemeClr val="bg1"/>
                </a:solidFill>
                <a:latin typeface="Aharoni" panose="02010803020104030203" pitchFamily="2" charset="-79"/>
                <a:cs typeface="Aharoni" panose="02010803020104030203" pitchFamily="2" charset="-79"/>
              </a:rPr>
              <a:t>    when I fall, I shall rise;</a:t>
            </a:r>
          </a:p>
          <a:p>
            <a:pPr algn="ctr"/>
            <a:r>
              <a:rPr lang="en-US" sz="3200" dirty="0">
                <a:solidFill>
                  <a:schemeClr val="bg1"/>
                </a:solidFill>
                <a:latin typeface="Aharoni" panose="02010803020104030203" pitchFamily="2" charset="-79"/>
                <a:cs typeface="Aharoni" panose="02010803020104030203" pitchFamily="2" charset="-79"/>
              </a:rPr>
              <a:t>when I sit in darkness,</a:t>
            </a:r>
          </a:p>
          <a:p>
            <a:pPr algn="ctr"/>
            <a:r>
              <a:rPr lang="en-US" sz="3200" dirty="0">
                <a:solidFill>
                  <a:schemeClr val="bg1"/>
                </a:solidFill>
                <a:latin typeface="Aharoni" panose="02010803020104030203" pitchFamily="2" charset="-79"/>
                <a:cs typeface="Aharoni" panose="02010803020104030203" pitchFamily="2" charset="-79"/>
              </a:rPr>
              <a:t>    the Lord will be a light to me.” (v. 8)</a:t>
            </a:r>
          </a:p>
        </p:txBody>
      </p:sp>
    </p:spTree>
    <p:extLst>
      <p:ext uri="{BB962C8B-B14F-4D97-AF65-F5344CB8AC3E}">
        <p14:creationId xmlns:p14="http://schemas.microsoft.com/office/powerpoint/2010/main" val="3875272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nature, outdoor, mountain, snow&#10;&#10;Description automatically generated">
            <a:extLst>
              <a:ext uri="{FF2B5EF4-FFF2-40B4-BE49-F238E27FC236}">
                <a16:creationId xmlns:a16="http://schemas.microsoft.com/office/drawing/2014/main" id="{1A2B1566-AB8C-4ACF-AFF2-619FEABE1C66}"/>
              </a:ext>
            </a:extLst>
          </p:cNvPr>
          <p:cNvPicPr>
            <a:picLocks noChangeAspect="1"/>
          </p:cNvPicPr>
          <p:nvPr/>
        </p:nvPicPr>
        <p:blipFill rotWithShape="1">
          <a:blip r:embed="rId2">
            <a:extLst>
              <a:ext uri="{28A0092B-C50C-407E-A947-70E740481C1C}">
                <a14:useLocalDpi xmlns:a14="http://schemas.microsoft.com/office/drawing/2010/main" val="0"/>
              </a:ext>
            </a:extLst>
          </a:blip>
          <a:srcRect l="25"/>
          <a:stretch/>
        </p:blipFill>
        <p:spPr>
          <a:xfrm>
            <a:off x="0" y="10"/>
            <a:ext cx="12188932" cy="6857990"/>
          </a:xfrm>
          <a:prstGeom prst="rect">
            <a:avLst/>
          </a:prstGeom>
        </p:spPr>
      </p:pic>
      <p:sp>
        <p:nvSpPr>
          <p:cNvPr id="2" name="Title 1">
            <a:extLst>
              <a:ext uri="{FF2B5EF4-FFF2-40B4-BE49-F238E27FC236}">
                <a16:creationId xmlns:a16="http://schemas.microsoft.com/office/drawing/2014/main" id="{90C10503-EDC1-49F7-8958-B0B988AB7101}"/>
              </a:ext>
            </a:extLst>
          </p:cNvPr>
          <p:cNvSpPr>
            <a:spLocks noGrp="1"/>
          </p:cNvSpPr>
          <p:nvPr>
            <p:ph type="ctrTitle"/>
          </p:nvPr>
        </p:nvSpPr>
        <p:spPr>
          <a:xfrm>
            <a:off x="6094466" y="328610"/>
            <a:ext cx="5478409" cy="6243639"/>
          </a:xfrm>
        </p:spPr>
        <p:txBody>
          <a:bodyPr>
            <a:normAutofit fontScale="90000"/>
          </a:bodyPr>
          <a:lstStyle/>
          <a:p>
            <a:r>
              <a:rPr lang="en-US" sz="3200" dirty="0">
                <a:solidFill>
                  <a:schemeClr val="bg1"/>
                </a:solidFill>
              </a:rPr>
              <a:t>The physical demands full attention but can’t provide true hope.</a:t>
            </a:r>
            <a:br>
              <a:rPr lang="en-US" sz="3200" dirty="0">
                <a:solidFill>
                  <a:schemeClr val="bg1"/>
                </a:solidFill>
              </a:rPr>
            </a:br>
            <a:br>
              <a:rPr lang="en-US" sz="3200" dirty="0">
                <a:solidFill>
                  <a:schemeClr val="bg1"/>
                </a:solidFill>
              </a:rPr>
            </a:br>
            <a:r>
              <a:rPr lang="en-US" sz="3200" dirty="0">
                <a:solidFill>
                  <a:schemeClr val="bg1"/>
                </a:solidFill>
              </a:rPr>
              <a:t>Paul had everything – his course was plotted.</a:t>
            </a:r>
            <a:br>
              <a:rPr lang="en-US" sz="3200" dirty="0">
                <a:solidFill>
                  <a:schemeClr val="bg1"/>
                </a:solidFill>
              </a:rPr>
            </a:br>
            <a:br>
              <a:rPr lang="en-US" sz="3200" dirty="0">
                <a:solidFill>
                  <a:schemeClr val="bg1"/>
                </a:solidFill>
              </a:rPr>
            </a:br>
            <a:r>
              <a:rPr lang="en-US" sz="3200" dirty="0">
                <a:solidFill>
                  <a:schemeClr val="bg1"/>
                </a:solidFill>
              </a:rPr>
              <a:t>Once he knew Jesus, he threw it away – nothing compared to him.</a:t>
            </a:r>
            <a:br>
              <a:rPr lang="en-US" sz="3200" dirty="0">
                <a:solidFill>
                  <a:schemeClr val="bg1"/>
                </a:solidFill>
              </a:rPr>
            </a:br>
            <a:br>
              <a:rPr lang="en-US" sz="3200" dirty="0">
                <a:solidFill>
                  <a:schemeClr val="bg1"/>
                </a:solidFill>
              </a:rPr>
            </a:br>
            <a:r>
              <a:rPr lang="en-US" sz="3200" dirty="0">
                <a:solidFill>
                  <a:schemeClr val="bg1"/>
                </a:solidFill>
              </a:rPr>
              <a:t>What God has planned is better than the world’s best thing.</a:t>
            </a:r>
          </a:p>
        </p:txBody>
      </p:sp>
      <p:sp>
        <p:nvSpPr>
          <p:cNvPr id="3" name="Subtitle 2">
            <a:extLst>
              <a:ext uri="{FF2B5EF4-FFF2-40B4-BE49-F238E27FC236}">
                <a16:creationId xmlns:a16="http://schemas.microsoft.com/office/drawing/2014/main" id="{FB2C1B83-6F0F-41C7-A8E9-960F6A62177C}"/>
              </a:ext>
            </a:extLst>
          </p:cNvPr>
          <p:cNvSpPr>
            <a:spLocks noGrp="1"/>
          </p:cNvSpPr>
          <p:nvPr>
            <p:ph type="subTitle" idx="1"/>
          </p:nvPr>
        </p:nvSpPr>
        <p:spPr>
          <a:xfrm>
            <a:off x="396637" y="307180"/>
            <a:ext cx="5021183" cy="1653237"/>
          </a:xfrm>
        </p:spPr>
        <p:txBody>
          <a:bodyPr>
            <a:normAutofit fontScale="77500" lnSpcReduction="20000"/>
          </a:bodyPr>
          <a:lstStyle/>
          <a:p>
            <a:pPr algn="ctr"/>
            <a:r>
              <a:rPr lang="en-US" sz="8000" i="0" dirty="0">
                <a:solidFill>
                  <a:schemeClr val="bg1"/>
                </a:solidFill>
                <a:latin typeface="Modern No. 20" panose="02070704070505020303" pitchFamily="18" charset="0"/>
                <a:cs typeface="Aharoni" panose="02010803020104030203" pitchFamily="2" charset="-79"/>
              </a:rPr>
              <a:t>Philippians 3.1-11</a:t>
            </a:r>
            <a:endParaRPr lang="en-US" sz="8000" i="0" dirty="0">
              <a:solidFill>
                <a:schemeClr val="bg1"/>
              </a:solidFill>
              <a:latin typeface="Modern No. 20" panose="02070704070505020303" pitchFamily="18" charset="0"/>
            </a:endParaRPr>
          </a:p>
        </p:txBody>
      </p:sp>
      <p:sp>
        <p:nvSpPr>
          <p:cNvPr id="6" name="TextBox 5">
            <a:extLst>
              <a:ext uri="{FF2B5EF4-FFF2-40B4-BE49-F238E27FC236}">
                <a16:creationId xmlns:a16="http://schemas.microsoft.com/office/drawing/2014/main" id="{BE85B588-ED01-407D-82E0-5412715F34A3}"/>
              </a:ext>
            </a:extLst>
          </p:cNvPr>
          <p:cNvSpPr txBox="1"/>
          <p:nvPr/>
        </p:nvSpPr>
        <p:spPr>
          <a:xfrm>
            <a:off x="528637" y="2267587"/>
            <a:ext cx="4949771" cy="3970318"/>
          </a:xfrm>
          <a:prstGeom prst="rect">
            <a:avLst/>
          </a:prstGeom>
          <a:noFill/>
        </p:spPr>
        <p:txBody>
          <a:bodyPr wrap="square" rtlCol="0">
            <a:spAutoFit/>
          </a:bodyPr>
          <a:lstStyle/>
          <a:p>
            <a:pPr algn="ctr"/>
            <a:r>
              <a:rPr lang="en-US" sz="2800" dirty="0">
                <a:solidFill>
                  <a:schemeClr val="bg1"/>
                </a:solidFill>
                <a:latin typeface="Aharoni" panose="02010803020104030203" pitchFamily="2" charset="-79"/>
                <a:cs typeface="Aharoni" panose="02010803020104030203" pitchFamily="2" charset="-79"/>
              </a:rPr>
              <a:t>“Indeed, I count everything as loss because of the surpassing worth of knowing Christ Jesus my Lord. For his sake I have suffered the loss of all things and count them as rubbish, in order that I may gain Christ” (v. 8)</a:t>
            </a:r>
          </a:p>
        </p:txBody>
      </p:sp>
    </p:spTree>
    <p:extLst>
      <p:ext uri="{BB962C8B-B14F-4D97-AF65-F5344CB8AC3E}">
        <p14:creationId xmlns:p14="http://schemas.microsoft.com/office/powerpoint/2010/main" val="2189662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nature, outdoor, mountain, snow&#10;&#10;Description automatically generated">
            <a:extLst>
              <a:ext uri="{FF2B5EF4-FFF2-40B4-BE49-F238E27FC236}">
                <a16:creationId xmlns:a16="http://schemas.microsoft.com/office/drawing/2014/main" id="{1A2B1566-AB8C-4ACF-AFF2-619FEABE1C66}"/>
              </a:ext>
            </a:extLst>
          </p:cNvPr>
          <p:cNvPicPr>
            <a:picLocks noChangeAspect="1"/>
          </p:cNvPicPr>
          <p:nvPr/>
        </p:nvPicPr>
        <p:blipFill rotWithShape="1">
          <a:blip r:embed="rId2">
            <a:extLst>
              <a:ext uri="{28A0092B-C50C-407E-A947-70E740481C1C}">
                <a14:useLocalDpi xmlns:a14="http://schemas.microsoft.com/office/drawing/2010/main" val="0"/>
              </a:ext>
            </a:extLst>
          </a:blip>
          <a:srcRect l="25"/>
          <a:stretch/>
        </p:blipFill>
        <p:spPr>
          <a:xfrm>
            <a:off x="0" y="10"/>
            <a:ext cx="12188932" cy="6857990"/>
          </a:xfrm>
          <a:prstGeom prst="rect">
            <a:avLst/>
          </a:prstGeom>
        </p:spPr>
      </p:pic>
      <p:sp>
        <p:nvSpPr>
          <p:cNvPr id="2" name="Title 1">
            <a:extLst>
              <a:ext uri="{FF2B5EF4-FFF2-40B4-BE49-F238E27FC236}">
                <a16:creationId xmlns:a16="http://schemas.microsoft.com/office/drawing/2014/main" id="{90C10503-EDC1-49F7-8958-B0B988AB7101}"/>
              </a:ext>
            </a:extLst>
          </p:cNvPr>
          <p:cNvSpPr>
            <a:spLocks noGrp="1"/>
          </p:cNvSpPr>
          <p:nvPr>
            <p:ph type="ctrTitle"/>
          </p:nvPr>
        </p:nvSpPr>
        <p:spPr>
          <a:xfrm>
            <a:off x="6094466" y="328610"/>
            <a:ext cx="5478409" cy="6243639"/>
          </a:xfrm>
        </p:spPr>
        <p:txBody>
          <a:bodyPr>
            <a:normAutofit/>
          </a:bodyPr>
          <a:lstStyle/>
          <a:p>
            <a:r>
              <a:rPr lang="en-US" sz="3200" dirty="0">
                <a:solidFill>
                  <a:schemeClr val="bg1"/>
                </a:solidFill>
              </a:rPr>
              <a:t>The world we can see can only provide an illusion of comfort.</a:t>
            </a:r>
            <a:br>
              <a:rPr lang="en-US" sz="3200" dirty="0">
                <a:solidFill>
                  <a:schemeClr val="bg1"/>
                </a:solidFill>
              </a:rPr>
            </a:br>
            <a:br>
              <a:rPr lang="en-US" sz="3200" dirty="0">
                <a:solidFill>
                  <a:schemeClr val="bg1"/>
                </a:solidFill>
              </a:rPr>
            </a:br>
            <a:r>
              <a:rPr lang="en-US" sz="3200" dirty="0">
                <a:solidFill>
                  <a:schemeClr val="bg1"/>
                </a:solidFill>
              </a:rPr>
              <a:t>Faith in Jesus is what presses up forward, towards maturity.</a:t>
            </a:r>
            <a:br>
              <a:rPr lang="en-US" sz="3200" dirty="0">
                <a:solidFill>
                  <a:schemeClr val="bg1"/>
                </a:solidFill>
              </a:rPr>
            </a:br>
            <a:br>
              <a:rPr lang="en-US" sz="3200" dirty="0">
                <a:solidFill>
                  <a:schemeClr val="bg1"/>
                </a:solidFill>
              </a:rPr>
            </a:br>
            <a:r>
              <a:rPr lang="en-US" sz="3200" dirty="0">
                <a:solidFill>
                  <a:schemeClr val="bg1"/>
                </a:solidFill>
              </a:rPr>
              <a:t>Faith will end in sight.</a:t>
            </a:r>
            <a:br>
              <a:rPr lang="en-US" sz="3200" dirty="0">
                <a:solidFill>
                  <a:schemeClr val="bg1"/>
                </a:solidFill>
              </a:rPr>
            </a:br>
            <a:br>
              <a:rPr lang="en-US" sz="3200" dirty="0">
                <a:solidFill>
                  <a:schemeClr val="bg1"/>
                </a:solidFill>
              </a:rPr>
            </a:br>
            <a:r>
              <a:rPr lang="en-US" sz="3200" dirty="0">
                <a:solidFill>
                  <a:schemeClr val="bg1"/>
                </a:solidFill>
              </a:rPr>
              <a:t>Our faith should lead others to the light found in Christ.</a:t>
            </a:r>
          </a:p>
        </p:txBody>
      </p:sp>
      <p:sp>
        <p:nvSpPr>
          <p:cNvPr id="3" name="Subtitle 2">
            <a:extLst>
              <a:ext uri="{FF2B5EF4-FFF2-40B4-BE49-F238E27FC236}">
                <a16:creationId xmlns:a16="http://schemas.microsoft.com/office/drawing/2014/main" id="{FB2C1B83-6F0F-41C7-A8E9-960F6A62177C}"/>
              </a:ext>
            </a:extLst>
          </p:cNvPr>
          <p:cNvSpPr>
            <a:spLocks noGrp="1"/>
          </p:cNvSpPr>
          <p:nvPr>
            <p:ph type="subTitle" idx="1"/>
          </p:nvPr>
        </p:nvSpPr>
        <p:spPr>
          <a:xfrm>
            <a:off x="396637" y="307180"/>
            <a:ext cx="5021183" cy="1653237"/>
          </a:xfrm>
        </p:spPr>
        <p:txBody>
          <a:bodyPr>
            <a:normAutofit fontScale="77500" lnSpcReduction="20000"/>
          </a:bodyPr>
          <a:lstStyle/>
          <a:p>
            <a:pPr algn="ctr"/>
            <a:r>
              <a:rPr lang="en-US" sz="8000" i="0" dirty="0">
                <a:solidFill>
                  <a:schemeClr val="bg1"/>
                </a:solidFill>
                <a:latin typeface="Modern No. 20" panose="02070704070505020303" pitchFamily="18" charset="0"/>
                <a:cs typeface="Aharoni" panose="02010803020104030203" pitchFamily="2" charset="-79"/>
              </a:rPr>
              <a:t>Philippians 3.12-21</a:t>
            </a:r>
            <a:endParaRPr lang="en-US" sz="8000" i="0" dirty="0">
              <a:solidFill>
                <a:schemeClr val="bg1"/>
              </a:solidFill>
              <a:latin typeface="Modern No. 20" panose="02070704070505020303" pitchFamily="18" charset="0"/>
            </a:endParaRPr>
          </a:p>
        </p:txBody>
      </p:sp>
      <p:sp>
        <p:nvSpPr>
          <p:cNvPr id="6" name="TextBox 5">
            <a:extLst>
              <a:ext uri="{FF2B5EF4-FFF2-40B4-BE49-F238E27FC236}">
                <a16:creationId xmlns:a16="http://schemas.microsoft.com/office/drawing/2014/main" id="{BE85B588-ED01-407D-82E0-5412715F34A3}"/>
              </a:ext>
            </a:extLst>
          </p:cNvPr>
          <p:cNvSpPr txBox="1"/>
          <p:nvPr/>
        </p:nvSpPr>
        <p:spPr>
          <a:xfrm>
            <a:off x="528638" y="2267587"/>
            <a:ext cx="4889182" cy="3970318"/>
          </a:xfrm>
          <a:prstGeom prst="rect">
            <a:avLst/>
          </a:prstGeom>
          <a:noFill/>
        </p:spPr>
        <p:txBody>
          <a:bodyPr wrap="square" rtlCol="0">
            <a:spAutoFit/>
          </a:bodyPr>
          <a:lstStyle/>
          <a:p>
            <a:pPr algn="ctr"/>
            <a:r>
              <a:rPr lang="en-US" sz="2800" dirty="0">
                <a:solidFill>
                  <a:schemeClr val="bg1"/>
                </a:solidFill>
                <a:latin typeface="Aharoni" panose="02010803020104030203" pitchFamily="2" charset="-79"/>
                <a:cs typeface="Aharoni" panose="02010803020104030203" pitchFamily="2" charset="-79"/>
              </a:rPr>
              <a:t>“But our citizenship is in heaven, and from it we await a Savior, the Lord Jesus Christ, who will transform our lowly body to be like his glorious body, by the power that enables him even to subject all things to himself.” (v. 20-21)</a:t>
            </a:r>
          </a:p>
        </p:txBody>
      </p:sp>
    </p:spTree>
    <p:extLst>
      <p:ext uri="{BB962C8B-B14F-4D97-AF65-F5344CB8AC3E}">
        <p14:creationId xmlns:p14="http://schemas.microsoft.com/office/powerpoint/2010/main" val="2041525949"/>
      </p:ext>
    </p:extLst>
  </p:cSld>
  <p:clrMapOvr>
    <a:masterClrMapping/>
  </p:clrMapOvr>
</p:sld>
</file>

<file path=ppt/theme/theme1.xml><?xml version="1.0" encoding="utf-8"?>
<a:theme xmlns:a="http://schemas.openxmlformats.org/drawingml/2006/main" name="GestaltVTI">
  <a:themeElements>
    <a:clrScheme name="Custom 86">
      <a:dk1>
        <a:srgbClr val="000000"/>
      </a:dk1>
      <a:lt1>
        <a:sysClr val="window" lastClr="FFFFFF"/>
      </a:lt1>
      <a:dk2>
        <a:srgbClr val="262626"/>
      </a:dk2>
      <a:lt2>
        <a:srgbClr val="F7F7F7"/>
      </a:lt2>
      <a:accent1>
        <a:srgbClr val="EBA000"/>
      </a:accent1>
      <a:accent2>
        <a:srgbClr val="00BAC8"/>
      </a:accent2>
      <a:accent3>
        <a:srgbClr val="E64823"/>
      </a:accent3>
      <a:accent4>
        <a:srgbClr val="4D5AFF"/>
      </a:accent4>
      <a:accent5>
        <a:srgbClr val="FE5D21"/>
      </a:accent5>
      <a:accent6>
        <a:srgbClr val="00C777"/>
      </a:accent6>
      <a:hlink>
        <a:srgbClr val="2998E3"/>
      </a:hlink>
      <a:folHlink>
        <a:srgbClr val="939393"/>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docProps/app.xml><?xml version="1.0" encoding="utf-8"?>
<Properties xmlns="http://schemas.openxmlformats.org/officeDocument/2006/extended-properties" xmlns:vt="http://schemas.openxmlformats.org/officeDocument/2006/docPropsVTypes">
  <TotalTime>66</TotalTime>
  <Words>450</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Bierstadt</vt:lpstr>
      <vt:lpstr>Grotesque</vt:lpstr>
      <vt:lpstr>Modern No. 20</vt:lpstr>
      <vt:lpstr>GestaltVTI</vt:lpstr>
      <vt:lpstr>What is faith? </vt:lpstr>
      <vt:lpstr>good faith  trust  reliability </vt:lpstr>
      <vt:lpstr>Johnathan is willing to take leadership when his father doesn’t.  It’s not because of his own hand or skill.  He trusts that the Lord will be on his side even when he’s outnumbered.  Faith helps us to remember the Lord is always near – we aren’t alone.</vt:lpstr>
      <vt:lpstr>Micah is struggling with abandonment as well.  The people of Israel are evil, and no one, not even their judges can be trusted.  Maybe pain doesn’t affect you directly.  God is the light in the midst of struggling: we can trust in his ultimate victory.</vt:lpstr>
      <vt:lpstr>The physical demands full attention but can’t provide true hope.  Paul had everything – his course was plotted.  Once he knew Jesus, he threw it away – nothing compared to him.  What God has planned is better than the world’s best thing.</vt:lpstr>
      <vt:lpstr>The world we can see can only provide an illusion of comfort.  Faith in Jesus is what presses up forward, towards maturity.  Faith will end in sight.  Our faith should lead others to the light found in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faith? </dc:title>
  <dc:creator>Alexander Newman</dc:creator>
  <cp:lastModifiedBy>Alexander Newman</cp:lastModifiedBy>
  <cp:revision>1</cp:revision>
  <dcterms:created xsi:type="dcterms:W3CDTF">2021-09-19T05:11:57Z</dcterms:created>
  <dcterms:modified xsi:type="dcterms:W3CDTF">2021-09-19T06:18:49Z</dcterms:modified>
</cp:coreProperties>
</file>