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28"/>
  </p:normalViewPr>
  <p:slideViewPr>
    <p:cSldViewPr snapToGrid="0" snapToObjects="1">
      <p:cViewPr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39FE9-0B2E-4997-BA24-44FF9669B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E1028-7A43-40A3-A2EC-124FFB07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D3C9-ED3E-4430-A8CA-03711A676035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ACB66-3B0A-415A-9449-9278044D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7EC22-6F70-469D-B720-84BF796C51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4CC5C-2831-4FAC-8076-6410B257E0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7E2B-6215-4DB6-B113-75ACD1123374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8106-034A-47C1-ADA6-0A1F9E0E74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8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erson with bookbag staring out over the mountains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93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899600"/>
            <a:ext cx="8361229" cy="20982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Mark 9.14-29</a:t>
            </a: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7991-0DB5-435A-985A-949943E6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4. Jesus loves and cares about you.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John 2.28-3.3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91DED-A0FE-496D-842B-95F1C535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be doubting and struggling. Thankfully, Jesus’ love isn’t based on that condition.</a:t>
            </a:r>
          </a:p>
          <a:p>
            <a:endParaRPr lang="en-US" dirty="0"/>
          </a:p>
          <a:p>
            <a:r>
              <a:rPr lang="en-US" dirty="0"/>
              <a:t>Jesus has called us to be his children. We can trust him with our lives, and he is worth trusting. </a:t>
            </a:r>
          </a:p>
        </p:txBody>
      </p:sp>
    </p:spTree>
    <p:extLst>
      <p:ext uri="{BB962C8B-B14F-4D97-AF65-F5344CB8AC3E}">
        <p14:creationId xmlns:p14="http://schemas.microsoft.com/office/powerpoint/2010/main" val="259561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0586-4C7B-45A2-98E3-ABFD78CFA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16C8-0702-4B74-92BC-6DDC021DD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Challenge: This week, whenever something happens that blesses you: encouragement from a friend, strength in a difficult time, a strangers kindness – write it down as a reminder for when things are tough. Perhaps referring to that list will remind you of the things God has blessed you with.</a:t>
            </a:r>
          </a:p>
          <a:p>
            <a:r>
              <a:rPr lang="en-US" dirty="0"/>
              <a:t>Reminder: If you struggle with doubt – you’re not the only one and you’re loved regardless. Seek out help, and we’ll do whatever we can to help.</a:t>
            </a:r>
          </a:p>
          <a:p>
            <a:r>
              <a:rPr lang="en-US" dirty="0"/>
              <a:t>Meditation: If someone I know is struggling with doubt, how can I be a good brother or sister to them? If am the one struggling, who do I trust to reach out to and they’ll care about me?</a:t>
            </a:r>
          </a:p>
        </p:txBody>
      </p:sp>
    </p:spTree>
    <p:extLst>
      <p:ext uri="{BB962C8B-B14F-4D97-AF65-F5344CB8AC3E}">
        <p14:creationId xmlns:p14="http://schemas.microsoft.com/office/powerpoint/2010/main" val="40313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7552-1C06-49D1-8DD4-6B92BCB2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“O faithless generation, how long am I to be with you?”</a:t>
            </a:r>
            <a:r>
              <a:rPr lang="en-US" b="1" dirty="0"/>
              <a:t> </a:t>
            </a:r>
            <a:r>
              <a:rPr lang="en-US" dirty="0"/>
              <a:t>(v. 19)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321C-95CB-478F-B6D4-1204DDCCB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problem in first century Jewish culture was their constant faith in tradition or the laws of men, rather than having a faith in what God had already revealed.</a:t>
            </a:r>
          </a:p>
          <a:p>
            <a:r>
              <a:rPr lang="en-US" sz="3200" dirty="0"/>
              <a:t>If Jesus came today – why would he call us faithless? What have we chosen to trust rather than him? </a:t>
            </a:r>
          </a:p>
        </p:txBody>
      </p:sp>
    </p:spTree>
    <p:extLst>
      <p:ext uri="{BB962C8B-B14F-4D97-AF65-F5344CB8AC3E}">
        <p14:creationId xmlns:p14="http://schemas.microsoft.com/office/powerpoint/2010/main" val="145651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750A-6403-4E66-885A-2E08923D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“But if you can do anything, have compassion on us and help us!”</a:t>
            </a:r>
            <a:r>
              <a:rPr lang="en-US" b="1" dirty="0"/>
              <a:t> </a:t>
            </a:r>
            <a:r>
              <a:rPr lang="en-US" dirty="0"/>
              <a:t>(vs. 22)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011F7-4BEE-4059-B146-951816CC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father was probably out of options. He’d done everything in his power, and he was close to his wits end.</a:t>
            </a:r>
          </a:p>
          <a:p>
            <a:r>
              <a:rPr lang="en-US" sz="3200" dirty="0"/>
              <a:t>What he underestimated was both Jesus’ power and his care. Don’t we often find ourselves in a similar spot?</a:t>
            </a:r>
          </a:p>
        </p:txBody>
      </p:sp>
    </p:spTree>
    <p:extLst>
      <p:ext uri="{BB962C8B-B14F-4D97-AF65-F5344CB8AC3E}">
        <p14:creationId xmlns:p14="http://schemas.microsoft.com/office/powerpoint/2010/main" val="259500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9E6C-24CD-4D97-BE8E-70DE9ECD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“’If you can!’ All things are possible for him believes.”</a:t>
            </a:r>
            <a:r>
              <a:rPr lang="en-US" dirty="0"/>
              <a:t> (vs. 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B56C5-8574-4082-952A-463CD35A3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Does Jesus mean that everything you believe in can be possible? No.</a:t>
            </a:r>
          </a:p>
          <a:p>
            <a:r>
              <a:rPr lang="en-US" sz="3200" dirty="0"/>
              <a:t>When you trust in Jesus and his promises, things that were impossible are now possible. For instance – heaven. A place of rest with the Lord forever. </a:t>
            </a:r>
            <a:r>
              <a:rPr lang="en-US" sz="3200" b="1" i="1" dirty="0"/>
              <a:t>For free</a:t>
            </a:r>
            <a:r>
              <a:rPr lang="en-US" sz="3200" dirty="0"/>
              <a:t>. On our own, that’s impossible. But with a trust in Him, it is.</a:t>
            </a:r>
          </a:p>
        </p:txBody>
      </p:sp>
    </p:spTree>
    <p:extLst>
      <p:ext uri="{BB962C8B-B14F-4D97-AF65-F5344CB8AC3E}">
        <p14:creationId xmlns:p14="http://schemas.microsoft.com/office/powerpoint/2010/main" val="267937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383F2B-0D6A-4B1A-BA43-A65A34B3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ECDB145-B9A9-4BA4-89FC-3514D7648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06695" y="6858000"/>
                </a:lnTo>
                <a:lnTo>
                  <a:pt x="706695" y="376"/>
                </a:lnTo>
                <a:lnTo>
                  <a:pt x="478095" y="376"/>
                </a:lnTo>
                <a:lnTo>
                  <a:pt x="47809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117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4B8C-6D9C-47FC-93E2-5FCE9A3F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14" y="2683235"/>
            <a:ext cx="9612971" cy="2852737"/>
          </a:xfrm>
        </p:spPr>
        <p:txBody>
          <a:bodyPr/>
          <a:lstStyle/>
          <a:p>
            <a:r>
              <a:rPr lang="en-US" dirty="0"/>
              <a:t>Dealing with doubt</a:t>
            </a:r>
            <a:br>
              <a:rPr lang="en-US" dirty="0"/>
            </a:br>
            <a:r>
              <a:rPr lang="en-US" dirty="0"/>
              <a:t>(In a healthy Way)</a:t>
            </a:r>
          </a:p>
        </p:txBody>
      </p:sp>
    </p:spTree>
    <p:extLst>
      <p:ext uri="{BB962C8B-B14F-4D97-AF65-F5344CB8AC3E}">
        <p14:creationId xmlns:p14="http://schemas.microsoft.com/office/powerpoint/2010/main" val="323629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9E6F-4C0A-4332-A341-436AF991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1. Remember what Jesus has already done.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C9EE4-71AE-4167-92D3-559617E58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Mark 9, these are the miracles Jesus has already done: casting out demons, healing a village, cleansing a leper, healing a paralytic, healing a man with a withered hand, calming a storm, casting out another demon, healing a woman of her internal bleeding, healing </a:t>
            </a:r>
            <a:r>
              <a:rPr lang="en-US" dirty="0" err="1"/>
              <a:t>Jarius</a:t>
            </a:r>
            <a:r>
              <a:rPr lang="en-US" dirty="0"/>
              <a:t>’ daughter, feeding 5,000, walking on water, ending a storm, healing the Syrophoenician’s daughter, deals the deaf man, feeds 4,000, heals a blind man (which is the first time that’s ever happened) and then he was transfigured. </a:t>
            </a:r>
            <a:r>
              <a:rPr lang="en-US" b="1" i="1" dirty="0"/>
              <a:t>17 miracles!</a:t>
            </a:r>
          </a:p>
          <a:p>
            <a:r>
              <a:rPr lang="en-US" dirty="0"/>
              <a:t>In distress, we tend to forget what Jesus has already done.</a:t>
            </a:r>
          </a:p>
          <a:p>
            <a:r>
              <a:rPr lang="en-US" dirty="0"/>
              <a:t>Think of what the Lord has done in your life – the hope, light, strength, unconditional love: all things the Lord has blessed you with.</a:t>
            </a:r>
          </a:p>
        </p:txBody>
      </p:sp>
    </p:spTree>
    <p:extLst>
      <p:ext uri="{BB962C8B-B14F-4D97-AF65-F5344CB8AC3E}">
        <p14:creationId xmlns:p14="http://schemas.microsoft.com/office/powerpoint/2010/main" val="132987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4ED8-3636-4B4E-93D6-095C7BF7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Ask questions! </a:t>
            </a:r>
            <a:br>
              <a:rPr lang="en-US" dirty="0"/>
            </a:br>
            <a:r>
              <a:rPr lang="en-US" dirty="0"/>
              <a:t>Acts 8.26-31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7508-D9A9-451C-8227-3824CC848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different would this story be if the Eunuch would’ve never asked?</a:t>
            </a:r>
          </a:p>
          <a:p>
            <a:endParaRPr lang="en-US" dirty="0"/>
          </a:p>
          <a:p>
            <a:r>
              <a:rPr lang="en-US" dirty="0"/>
              <a:t>If you have a question about something taught here, in class, in personal reading – ask questions! Especially if you have doubts!</a:t>
            </a:r>
          </a:p>
          <a:p>
            <a:endParaRPr lang="en-US" dirty="0"/>
          </a:p>
          <a:p>
            <a:r>
              <a:rPr lang="en-US" dirty="0"/>
              <a:t>Have someone you can trust – doubt festers in the dark.</a:t>
            </a:r>
          </a:p>
        </p:txBody>
      </p:sp>
    </p:spTree>
    <p:extLst>
      <p:ext uri="{BB962C8B-B14F-4D97-AF65-F5344CB8AC3E}">
        <p14:creationId xmlns:p14="http://schemas.microsoft.com/office/powerpoint/2010/main" val="216952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C81F-BB76-4A0B-BF5B-6E6EC17D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3. Study for yourself!</a:t>
            </a:r>
            <a:br>
              <a:rPr lang="en-US" dirty="0"/>
            </a:br>
            <a:r>
              <a:rPr lang="en-US" dirty="0"/>
              <a:t>Acts 17.10-15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8040-16CD-4555-A708-23B4DB138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Bereans listened to Paul’s words – but they didn’t just accept them without investigating for themselves. </a:t>
            </a:r>
          </a:p>
          <a:p>
            <a:endParaRPr lang="en-US" dirty="0"/>
          </a:p>
          <a:p>
            <a:r>
              <a:rPr lang="en-US" dirty="0"/>
              <a:t>Preachers and teachers can (and do) mess things up. Are you making sure what is being taught is true?</a:t>
            </a:r>
          </a:p>
          <a:p>
            <a:endParaRPr lang="en-US" dirty="0"/>
          </a:p>
          <a:p>
            <a:r>
              <a:rPr lang="en-US" dirty="0"/>
              <a:t>Are you investigating for yourself? Are you putting in effort to study and understand things for yourself?</a:t>
            </a:r>
          </a:p>
        </p:txBody>
      </p:sp>
    </p:spTree>
    <p:extLst>
      <p:ext uri="{BB962C8B-B14F-4D97-AF65-F5344CB8AC3E}">
        <p14:creationId xmlns:p14="http://schemas.microsoft.com/office/powerpoint/2010/main" val="301750969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55A93C-578E-47D2-96A6-AF17136F6BC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48938-CE0A-4976-83E6-A8FD4583CC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32B251-29F3-43CE-BD66-A3B48CC7B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Travel design</Template>
  <TotalTime>484</TotalTime>
  <Words>707</Words>
  <Application>Microsoft Office PowerPoint</Application>
  <PresentationFormat>Widescreen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Franklin Gothic Book</vt:lpstr>
      <vt:lpstr>Crop</vt:lpstr>
      <vt:lpstr>Mark 9.14-29</vt:lpstr>
      <vt:lpstr>“O faithless generation, how long am I to be with you?” (v. 19)</vt:lpstr>
      <vt:lpstr>“But if you can do anything, have compassion on us and help us!” (vs. 22)</vt:lpstr>
      <vt:lpstr>“’If you can!’ All things are possible for him believes.” (vs. 23)</vt:lpstr>
      <vt:lpstr>PowerPoint Presentation</vt:lpstr>
      <vt:lpstr>Dealing with doubt (In a healthy Way)</vt:lpstr>
      <vt:lpstr>1. Remember what Jesus has already done.</vt:lpstr>
      <vt:lpstr>2. Ask questions!  Acts 8.26-31</vt:lpstr>
      <vt:lpstr>3. Study for yourself! Acts 17.10-15</vt:lpstr>
      <vt:lpstr>4. Jesus loves and cares about you. 1st John 2.28-3.3</vt:lpstr>
      <vt:lpstr>CRM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9.14-29</dc:title>
  <dc:creator>Alexander Newman</dc:creator>
  <cp:lastModifiedBy>Alexander Newman</cp:lastModifiedBy>
  <cp:revision>2</cp:revision>
  <dcterms:created xsi:type="dcterms:W3CDTF">2021-09-05T04:39:54Z</dcterms:created>
  <dcterms:modified xsi:type="dcterms:W3CDTF">2021-09-05T12:44:16Z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