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sldIdLst>
    <p:sldId id="257" r:id="rId2"/>
    <p:sldId id="265" r:id="rId3"/>
    <p:sldId id="267" r:id="rId4"/>
    <p:sldId id="268" r:id="rId5"/>
    <p:sldId id="269" r:id="rId6"/>
    <p:sldId id="270"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660"/>
  </p:normalViewPr>
  <p:slideViewPr>
    <p:cSldViewPr snapToGrid="0">
      <p:cViewPr>
        <p:scale>
          <a:sx n="93" d="100"/>
          <a:sy n="93" d="100"/>
        </p:scale>
        <p:origin x="72" y="2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57C3F-0FB2-4B2E-BA6A-FEEEFF1AF7E3}"/>
              </a:ext>
            </a:extLst>
          </p:cNvPr>
          <p:cNvSpPr>
            <a:spLocks noGrp="1"/>
          </p:cNvSpPr>
          <p:nvPr>
            <p:ph type="ctrTitle"/>
          </p:nvPr>
        </p:nvSpPr>
        <p:spPr>
          <a:xfrm>
            <a:off x="2057400" y="685801"/>
            <a:ext cx="8115300" cy="3046228"/>
          </a:xfrm>
        </p:spPr>
        <p:txBody>
          <a:bodyPr anchor="b">
            <a:normAutofit/>
          </a:bodyPr>
          <a:lstStyle>
            <a:lvl1pPr algn="ctr">
              <a:defRPr sz="3600" cap="all" spc="3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08583AE9-1CC1-4572-A6E5-E97F80E47661}"/>
              </a:ext>
            </a:extLst>
          </p:cNvPr>
          <p:cNvSpPr>
            <a:spLocks noGrp="1"/>
          </p:cNvSpPr>
          <p:nvPr>
            <p:ph type="subTitle" idx="1"/>
          </p:nvPr>
        </p:nvSpPr>
        <p:spPr>
          <a:xfrm>
            <a:off x="2057400" y="4114800"/>
            <a:ext cx="8115300" cy="2057400"/>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9C04DE7C-68AB-403D-B9D8-7398C292C6DA}"/>
              </a:ext>
            </a:extLst>
          </p:cNvPr>
          <p:cNvSpPr>
            <a:spLocks noGrp="1"/>
          </p:cNvSpPr>
          <p:nvPr>
            <p:ph type="dt" sz="half" idx="10"/>
          </p:nvPr>
        </p:nvSpPr>
        <p:spPr/>
        <p:txBody>
          <a:bodyPr/>
          <a:lstStyle/>
          <a:p>
            <a:fld id="{23FEA57E-7C1A-457B-A4CD-5DCEB057B502}" type="datetime1">
              <a:rPr lang="en-US" smtClean="0"/>
              <a:t>11/27/2021</a:t>
            </a:fld>
            <a:endParaRPr lang="en-US" dirty="0"/>
          </a:p>
        </p:txBody>
      </p:sp>
      <p:sp>
        <p:nvSpPr>
          <p:cNvPr id="5" name="Footer Placeholder 4">
            <a:extLst>
              <a:ext uri="{FF2B5EF4-FFF2-40B4-BE49-F238E27FC236}">
                <a16:creationId xmlns:a16="http://schemas.microsoft.com/office/drawing/2014/main" id="{51003E50-6613-4D86-AA22-43B14E7279E9}"/>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3069AB5-A56D-471F-9236-EFA981E2EA03}"/>
              </a:ext>
            </a:extLst>
          </p:cNvPr>
          <p:cNvSpPr>
            <a:spLocks noGrp="1"/>
          </p:cNvSpPr>
          <p:nvPr>
            <p:ph type="sldNum" sz="quarter" idx="12"/>
          </p:nvPr>
        </p:nvSpPr>
        <p:spPr/>
        <p:txBody>
          <a:bodyPr/>
          <a:lstStyle/>
          <a:p>
            <a:fld id="{F8E28480-1C08-4458-AD97-0283E6FFD09D}" type="slidenum">
              <a:rPr lang="en-US" smtClean="0"/>
              <a:t>‹#›</a:t>
            </a:fld>
            <a:endParaRPr lang="en-US" dirty="0"/>
          </a:p>
        </p:txBody>
      </p:sp>
    </p:spTree>
    <p:extLst>
      <p:ext uri="{BB962C8B-B14F-4D97-AF65-F5344CB8AC3E}">
        <p14:creationId xmlns:p14="http://schemas.microsoft.com/office/powerpoint/2010/main" val="426944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2744C-12E6-455B-B646-2EA92DE0E9A2}"/>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7D71C4D-C062-4EEE-9A9A-31ADCC5C87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944DC97-C26E-407A-9E29-68C52D547BDA}"/>
              </a:ext>
            </a:extLst>
          </p:cNvPr>
          <p:cNvSpPr>
            <a:spLocks noGrp="1"/>
          </p:cNvSpPr>
          <p:nvPr>
            <p:ph type="dt" sz="half" idx="10"/>
          </p:nvPr>
        </p:nvSpPr>
        <p:spPr/>
        <p:txBody>
          <a:bodyPr/>
          <a:lstStyle/>
          <a:p>
            <a:fld id="{11789749-A4CD-447F-8298-2B7988C91CEA}" type="datetime1">
              <a:rPr lang="en-US" smtClean="0"/>
              <a:t>11/27/2021</a:t>
            </a:fld>
            <a:endParaRPr lang="en-US"/>
          </a:p>
        </p:txBody>
      </p:sp>
      <p:sp>
        <p:nvSpPr>
          <p:cNvPr id="5" name="Footer Placeholder 4">
            <a:extLst>
              <a:ext uri="{FF2B5EF4-FFF2-40B4-BE49-F238E27FC236}">
                <a16:creationId xmlns:a16="http://schemas.microsoft.com/office/drawing/2014/main" id="{E72E9353-B771-47FF-975E-72337414E0ED}"/>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1EA5A858-B8B2-4364-A7D0-B2E8FAE0ADD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40374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A6BABE-D80C-4F54-A03C-E1F9EBCA83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285191-EF5B-48BE-AB5D-B7BA4C3D09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FA387A-1231-4FE3-8574-D4331A3432D2}"/>
              </a:ext>
            </a:extLst>
          </p:cNvPr>
          <p:cNvSpPr>
            <a:spLocks noGrp="1"/>
          </p:cNvSpPr>
          <p:nvPr>
            <p:ph type="dt" sz="half" idx="10"/>
          </p:nvPr>
        </p:nvSpPr>
        <p:spPr/>
        <p:txBody>
          <a:bodyPr/>
          <a:lstStyle/>
          <a:p>
            <a:fld id="{BA0444D3-C0BA-4587-A56C-581AB9F841BE}" type="datetime1">
              <a:rPr lang="en-US" smtClean="0"/>
              <a:t>11/27/2021</a:t>
            </a:fld>
            <a:endParaRPr lang="en-US"/>
          </a:p>
        </p:txBody>
      </p:sp>
      <p:sp>
        <p:nvSpPr>
          <p:cNvPr id="5" name="Footer Placeholder 4">
            <a:extLst>
              <a:ext uri="{FF2B5EF4-FFF2-40B4-BE49-F238E27FC236}">
                <a16:creationId xmlns:a16="http://schemas.microsoft.com/office/drawing/2014/main" id="{02F21559-4901-4AD3-ABE7-DF0235457312}"/>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D8F6C18E-B751-4E7B-9CD8-1BF44DAB80F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540395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9B412-EBAB-4569-B3D9-6B346BF837B2}"/>
              </a:ext>
            </a:extLst>
          </p:cNvPr>
          <p:cNvSpPr>
            <a:spLocks noGrp="1"/>
          </p:cNvSpPr>
          <p:nvPr>
            <p:ph type="title"/>
          </p:nvPr>
        </p:nvSpPr>
        <p:spPr>
          <a:xfrm>
            <a:off x="1371600" y="685800"/>
            <a:ext cx="9486900" cy="1371600"/>
          </a:xfrm>
        </p:spPr>
        <p:txBody>
          <a:bodyPr>
            <a:normAutofit/>
          </a:bodyPr>
          <a:lstStyle>
            <a:lvl1pPr algn="l">
              <a:defRPr sz="3200"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5E7C8AE-B0F4-404F-BCAD-A14C18E50D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8AA9CAD-DAFB-4DE3-9C41-7FD03EA8D8DD}"/>
              </a:ext>
            </a:extLst>
          </p:cNvPr>
          <p:cNvSpPr>
            <a:spLocks noGrp="1"/>
          </p:cNvSpPr>
          <p:nvPr>
            <p:ph type="dt" sz="half" idx="10"/>
          </p:nvPr>
        </p:nvSpPr>
        <p:spPr/>
        <p:txBody>
          <a:bodyPr/>
          <a:lstStyle/>
          <a:p>
            <a:fld id="{201AF2CE-4F37-411C-A3EE-BBBE223265BF}" type="datetime1">
              <a:rPr lang="en-US" smtClean="0"/>
              <a:t>11/27/2021</a:t>
            </a:fld>
            <a:endParaRPr lang="en-US"/>
          </a:p>
        </p:txBody>
      </p:sp>
      <p:sp>
        <p:nvSpPr>
          <p:cNvPr id="5" name="Footer Placeholder 4">
            <a:extLst>
              <a:ext uri="{FF2B5EF4-FFF2-40B4-BE49-F238E27FC236}">
                <a16:creationId xmlns:a16="http://schemas.microsoft.com/office/drawing/2014/main" id="{8FCE3137-8136-46C5-AC2F-49E5F55E4C73}"/>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F1AB6EF-A0B1-4706-AE44-253A6B182D48}"/>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475084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02F68-BF19-468D-B422-54B6D189FA58}"/>
              </a:ext>
            </a:extLst>
          </p:cNvPr>
          <p:cNvSpPr>
            <a:spLocks noGrp="1"/>
          </p:cNvSpPr>
          <p:nvPr>
            <p:ph type="title"/>
          </p:nvPr>
        </p:nvSpPr>
        <p:spPr>
          <a:xfrm>
            <a:off x="831850" y="1709738"/>
            <a:ext cx="10515600" cy="2774071"/>
          </a:xfrm>
        </p:spPr>
        <p:txBody>
          <a:bodyPr anchor="b">
            <a:normAutofit/>
          </a:bodyPr>
          <a:lstStyle>
            <a:lvl1pPr algn="ct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CBF7D7-84D4-4A39-B44E-9B029EEB1FE8}"/>
              </a:ext>
            </a:extLst>
          </p:cNvPr>
          <p:cNvSpPr>
            <a:spLocks noGrp="1"/>
          </p:cNvSpPr>
          <p:nvPr>
            <p:ph type="body" idx="1"/>
          </p:nvPr>
        </p:nvSpPr>
        <p:spPr>
          <a:xfrm>
            <a:off x="831850" y="4641624"/>
            <a:ext cx="10515600" cy="1448026"/>
          </a:xfrm>
        </p:spPr>
        <p:txBody>
          <a:bodyPr/>
          <a:lstStyle>
            <a:lvl1pPr marL="0" indent="0" algn="ctr">
              <a:buNone/>
              <a:defRPr sz="2400" i="1">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E29709-D243-41E8-89FA-62FA7AEB52E1}"/>
              </a:ext>
            </a:extLst>
          </p:cNvPr>
          <p:cNvSpPr>
            <a:spLocks noGrp="1"/>
          </p:cNvSpPr>
          <p:nvPr>
            <p:ph type="dt" sz="half" idx="10"/>
          </p:nvPr>
        </p:nvSpPr>
        <p:spPr/>
        <p:txBody>
          <a:bodyPr/>
          <a:lstStyle/>
          <a:p>
            <a:fld id="{C96083D4-708C-4BB5-B4FD-30CE9FA12FD5}" type="datetime1">
              <a:rPr lang="en-US" smtClean="0"/>
              <a:t>11/27/2021</a:t>
            </a:fld>
            <a:endParaRPr lang="en-US"/>
          </a:p>
        </p:txBody>
      </p:sp>
      <p:sp>
        <p:nvSpPr>
          <p:cNvPr id="5" name="Footer Placeholder 4">
            <a:extLst>
              <a:ext uri="{FF2B5EF4-FFF2-40B4-BE49-F238E27FC236}">
                <a16:creationId xmlns:a16="http://schemas.microsoft.com/office/drawing/2014/main" id="{5AAB99C0-DC2A-4133-A10D-D43A1E05BB1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98122EFD-A17E-47F5-8AC9-EFD6D813DBE7}"/>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28949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C668D-BFBE-4765-A294-8303931B57C9}"/>
              </a:ext>
            </a:extLst>
          </p:cNvPr>
          <p:cNvSpPr>
            <a:spLocks noGrp="1"/>
          </p:cNvSpPr>
          <p:nvPr>
            <p:ph type="title"/>
          </p:nvPr>
        </p:nvSpPr>
        <p:spPr>
          <a:xfrm>
            <a:off x="1346071" y="566278"/>
            <a:ext cx="9512429" cy="965458"/>
          </a:xfrm>
        </p:spPr>
        <p:txBody>
          <a:bodyPr/>
          <a:lstStyle>
            <a:lvl1pPr algn="ctr">
              <a:defRPr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B3C212-F55F-4D0D-BFA7-F00A33CAA196}"/>
              </a:ext>
            </a:extLst>
          </p:cNvPr>
          <p:cNvSpPr>
            <a:spLocks noGrp="1"/>
          </p:cNvSpPr>
          <p:nvPr>
            <p:ph sz="half" idx="1"/>
          </p:nvPr>
        </p:nvSpPr>
        <p:spPr>
          <a:xfrm>
            <a:off x="909758" y="2057400"/>
            <a:ext cx="5031521"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154BDD7-2575-4E82-887D-DCAF9EB15924}"/>
              </a:ext>
            </a:extLst>
          </p:cNvPr>
          <p:cNvSpPr>
            <a:spLocks noGrp="1"/>
          </p:cNvSpPr>
          <p:nvPr>
            <p:ph sz="half" idx="2"/>
          </p:nvPr>
        </p:nvSpPr>
        <p:spPr>
          <a:xfrm>
            <a:off x="6265408" y="2057401"/>
            <a:ext cx="5016834" cy="41195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9CAECC8-3C3A-4A5D-AB7A-1F99E5023D3F}"/>
              </a:ext>
            </a:extLst>
          </p:cNvPr>
          <p:cNvSpPr>
            <a:spLocks noGrp="1"/>
          </p:cNvSpPr>
          <p:nvPr>
            <p:ph type="dt" sz="half" idx="10"/>
          </p:nvPr>
        </p:nvSpPr>
        <p:spPr/>
        <p:txBody>
          <a:bodyPr/>
          <a:lstStyle/>
          <a:p>
            <a:fld id="{D0D239B2-65BC-4C2A-A62B-3EABFE9590E4}" type="datetime1">
              <a:rPr lang="en-US" smtClean="0"/>
              <a:t>11/27/2021</a:t>
            </a:fld>
            <a:endParaRPr lang="en-US"/>
          </a:p>
        </p:txBody>
      </p:sp>
      <p:sp>
        <p:nvSpPr>
          <p:cNvPr id="6" name="Footer Placeholder 5">
            <a:extLst>
              <a:ext uri="{FF2B5EF4-FFF2-40B4-BE49-F238E27FC236}">
                <a16:creationId xmlns:a16="http://schemas.microsoft.com/office/drawing/2014/main" id="{4447609B-ACA4-4323-9340-C7DB166D7A5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7409EA3-C5C7-4AC6-956A-DB9A3B4F314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566783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0CDE0-7431-4F05-AA47-F10EB46C9608}"/>
              </a:ext>
            </a:extLst>
          </p:cNvPr>
          <p:cNvSpPr>
            <a:spLocks noGrp="1"/>
          </p:cNvSpPr>
          <p:nvPr>
            <p:ph type="title"/>
          </p:nvPr>
        </p:nvSpPr>
        <p:spPr>
          <a:xfrm>
            <a:off x="839788" y="365126"/>
            <a:ext cx="10276552" cy="1149350"/>
          </a:xfrm>
        </p:spPr>
        <p:txBody>
          <a:bodyPr>
            <a:normAutofit/>
          </a:bodyPr>
          <a:lstStyle>
            <a:lvl1pPr algn="ctr">
              <a:defRPr sz="3200" cap="all" spc="3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6D9FFA7-D3EA-4CB8-A471-94235AD62592}"/>
              </a:ext>
            </a:extLst>
          </p:cNvPr>
          <p:cNvSpPr>
            <a:spLocks noGrp="1"/>
          </p:cNvSpPr>
          <p:nvPr>
            <p:ph type="body" idx="1"/>
          </p:nvPr>
        </p:nvSpPr>
        <p:spPr>
          <a:xfrm>
            <a:off x="839788" y="1681163"/>
            <a:ext cx="5157787" cy="823912"/>
          </a:xfrm>
        </p:spPr>
        <p:txBody>
          <a:bodyPr anchor="b"/>
          <a:lstStyle>
            <a:lvl1pPr marL="0" indent="0">
              <a:buNone/>
              <a:defRPr sz="2400" b="1"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5360D2-88E8-43C8-92D1-67AB23BBE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C768F6-20A1-47A1-90FE-903135EEFD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555EC1-268F-4324-A003-3608AA0D84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55C8E4-FCB8-4E06-9C43-0ACD949A73D4}"/>
              </a:ext>
            </a:extLst>
          </p:cNvPr>
          <p:cNvSpPr>
            <a:spLocks noGrp="1"/>
          </p:cNvSpPr>
          <p:nvPr>
            <p:ph type="dt" sz="half" idx="10"/>
          </p:nvPr>
        </p:nvSpPr>
        <p:spPr/>
        <p:txBody>
          <a:bodyPr/>
          <a:lstStyle/>
          <a:p>
            <a:fld id="{85E05F5A-E4A3-476F-A89E-C2B73F2431E4}" type="datetime1">
              <a:rPr lang="en-US" smtClean="0"/>
              <a:t>11/27/2021</a:t>
            </a:fld>
            <a:endParaRPr lang="en-US"/>
          </a:p>
        </p:txBody>
      </p:sp>
      <p:sp>
        <p:nvSpPr>
          <p:cNvPr id="8" name="Footer Placeholder 7">
            <a:extLst>
              <a:ext uri="{FF2B5EF4-FFF2-40B4-BE49-F238E27FC236}">
                <a16:creationId xmlns:a16="http://schemas.microsoft.com/office/drawing/2014/main" id="{8B01C005-C973-4D82-942A-334F1D431A04}"/>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AAFB6186-6570-4DE8-8603-70B0A51DFE9C}"/>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029434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5ADD3-88C8-4B01-8CC6-808C0E416054}"/>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2634E6A-1390-4101-B78E-7592313407D7}"/>
              </a:ext>
            </a:extLst>
          </p:cNvPr>
          <p:cNvSpPr>
            <a:spLocks noGrp="1"/>
          </p:cNvSpPr>
          <p:nvPr>
            <p:ph type="dt" sz="half" idx="10"/>
          </p:nvPr>
        </p:nvSpPr>
        <p:spPr/>
        <p:txBody>
          <a:bodyPr/>
          <a:lstStyle/>
          <a:p>
            <a:fld id="{E3761515-4A26-4F31-9F61-5A10B1FABBFC}" type="datetime1">
              <a:rPr lang="en-US" smtClean="0"/>
              <a:t>11/27/2021</a:t>
            </a:fld>
            <a:endParaRPr lang="en-US"/>
          </a:p>
        </p:txBody>
      </p:sp>
      <p:sp>
        <p:nvSpPr>
          <p:cNvPr id="4" name="Footer Placeholder 3">
            <a:extLst>
              <a:ext uri="{FF2B5EF4-FFF2-40B4-BE49-F238E27FC236}">
                <a16:creationId xmlns:a16="http://schemas.microsoft.com/office/drawing/2014/main" id="{88BC7B90-4C99-4653-872A-3572A02DAE99}"/>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3B03516-4D31-49D2-9488-33C734A7A4F6}"/>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258673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0D8488-CF25-431B-A87A-AAF141BD0BBB}"/>
              </a:ext>
            </a:extLst>
          </p:cNvPr>
          <p:cNvSpPr>
            <a:spLocks noGrp="1"/>
          </p:cNvSpPr>
          <p:nvPr>
            <p:ph type="dt" sz="half" idx="10"/>
          </p:nvPr>
        </p:nvSpPr>
        <p:spPr/>
        <p:txBody>
          <a:bodyPr/>
          <a:lstStyle/>
          <a:p>
            <a:fld id="{4A75DC65-7D1F-4BAB-9695-F7E734143E14}" type="datetime1">
              <a:rPr lang="en-US" smtClean="0"/>
              <a:t>11/27/2021</a:t>
            </a:fld>
            <a:endParaRPr lang="en-US"/>
          </a:p>
        </p:txBody>
      </p:sp>
      <p:sp>
        <p:nvSpPr>
          <p:cNvPr id="3" name="Footer Placeholder 2">
            <a:extLst>
              <a:ext uri="{FF2B5EF4-FFF2-40B4-BE49-F238E27FC236}">
                <a16:creationId xmlns:a16="http://schemas.microsoft.com/office/drawing/2014/main" id="{8A2F58E5-C92D-4C64-B867-0576B1EADD06}"/>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89216797-ABEC-4FE0-AFDE-36107B96710D}"/>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639951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8F2B0-990D-418E-9D10-2464E98669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881131-AFFD-4339-9F30-D408B5105C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7C47F4-7968-4698-8BD3-A583099FAA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12BC6F-3996-4B2B-B8F2-DD3A82CCF76B}"/>
              </a:ext>
            </a:extLst>
          </p:cNvPr>
          <p:cNvSpPr>
            <a:spLocks noGrp="1"/>
          </p:cNvSpPr>
          <p:nvPr>
            <p:ph type="dt" sz="half" idx="10"/>
          </p:nvPr>
        </p:nvSpPr>
        <p:spPr/>
        <p:txBody>
          <a:bodyPr/>
          <a:lstStyle/>
          <a:p>
            <a:fld id="{7E624077-BD55-4036-8E92-6558FDF3B653}" type="datetime1">
              <a:rPr lang="en-US" smtClean="0"/>
              <a:t>11/27/2021</a:t>
            </a:fld>
            <a:endParaRPr lang="en-US"/>
          </a:p>
        </p:txBody>
      </p:sp>
      <p:sp>
        <p:nvSpPr>
          <p:cNvPr id="6" name="Footer Placeholder 5">
            <a:extLst>
              <a:ext uri="{FF2B5EF4-FFF2-40B4-BE49-F238E27FC236}">
                <a16:creationId xmlns:a16="http://schemas.microsoft.com/office/drawing/2014/main" id="{EA832E66-581A-4CF2-A40A-4E24FAAC4AE4}"/>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E83B1C89-C625-4618-81A2-FB34E4DA071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4209274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1486F-443A-4F2D-AB1F-8B1F4C4DE7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A21213-E7FB-406A-B8CD-735AAC7AD0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4F41A03-500E-49F7-8D99-A1EAFE4D34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91523D-69E9-4EAE-A610-B3A237B75842}"/>
              </a:ext>
            </a:extLst>
          </p:cNvPr>
          <p:cNvSpPr>
            <a:spLocks noGrp="1"/>
          </p:cNvSpPr>
          <p:nvPr>
            <p:ph type="dt" sz="half" idx="10"/>
          </p:nvPr>
        </p:nvSpPr>
        <p:spPr/>
        <p:txBody>
          <a:bodyPr/>
          <a:lstStyle/>
          <a:p>
            <a:fld id="{804225F2-7107-4609-BCC2-77C63064A5E8}" type="datetime1">
              <a:rPr lang="en-US" smtClean="0"/>
              <a:t>11/27/2021</a:t>
            </a:fld>
            <a:endParaRPr lang="en-US"/>
          </a:p>
        </p:txBody>
      </p:sp>
      <p:sp>
        <p:nvSpPr>
          <p:cNvPr id="6" name="Footer Placeholder 5">
            <a:extLst>
              <a:ext uri="{FF2B5EF4-FFF2-40B4-BE49-F238E27FC236}">
                <a16:creationId xmlns:a16="http://schemas.microsoft.com/office/drawing/2014/main" id="{4EDB852F-4134-4AB5-BA87-483B1E1ADD21}"/>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5E34C5CB-918E-4A09-8222-D36E37B63C0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341220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AA0686-7BAC-45C0-BA30-0D0CBCE5CE63}"/>
              </a:ext>
            </a:extLst>
          </p:cNvPr>
          <p:cNvSpPr>
            <a:spLocks noGrp="1"/>
          </p:cNvSpPr>
          <p:nvPr>
            <p:ph type="title"/>
          </p:nvPr>
        </p:nvSpPr>
        <p:spPr>
          <a:xfrm>
            <a:off x="1371600" y="685800"/>
            <a:ext cx="94869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34202DE-82CD-407D-8C68-174B0CBB57F7}"/>
              </a:ext>
            </a:extLst>
          </p:cNvPr>
          <p:cNvSpPr>
            <a:spLocks noGrp="1"/>
          </p:cNvSpPr>
          <p:nvPr>
            <p:ph type="body" idx="1"/>
          </p:nvPr>
        </p:nvSpPr>
        <p:spPr>
          <a:xfrm>
            <a:off x="1371599" y="2254103"/>
            <a:ext cx="9486901" cy="39180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554AC9D-6E1B-46D3-959F-A068A1EDBDBA}"/>
              </a:ext>
            </a:extLst>
          </p:cNvPr>
          <p:cNvSpPr>
            <a:spLocks noGrp="1"/>
          </p:cNvSpPr>
          <p:nvPr>
            <p:ph type="dt" sz="half" idx="2"/>
          </p:nvPr>
        </p:nvSpPr>
        <p:spPr>
          <a:xfrm rot="5400000">
            <a:off x="9800022" y="3223751"/>
            <a:ext cx="4114801"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fld id="{D3FE42E8-8B57-452D-A122-4DCE9AC771EF}" type="datetime1">
              <a:rPr lang="en-US" smtClean="0"/>
              <a:t>11/27/2021</a:t>
            </a:fld>
            <a:endParaRPr lang="en-US"/>
          </a:p>
        </p:txBody>
      </p:sp>
      <p:sp>
        <p:nvSpPr>
          <p:cNvPr id="5" name="Footer Placeholder 4">
            <a:extLst>
              <a:ext uri="{FF2B5EF4-FFF2-40B4-BE49-F238E27FC236}">
                <a16:creationId xmlns:a16="http://schemas.microsoft.com/office/drawing/2014/main" id="{A5FC0015-9EFB-40F8-BC00-AC2483D60905}"/>
              </a:ext>
            </a:extLst>
          </p:cNvPr>
          <p:cNvSpPr>
            <a:spLocks noGrp="1"/>
          </p:cNvSpPr>
          <p:nvPr>
            <p:ph type="ftr" sz="quarter" idx="3"/>
          </p:nvPr>
        </p:nvSpPr>
        <p:spPr>
          <a:xfrm rot="5400000">
            <a:off x="-1708136" y="3223750"/>
            <a:ext cx="4114800"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r>
              <a:rPr lang="en-US" dirty="0"/>
              <a:t>Sample Footer Text</a:t>
            </a:r>
          </a:p>
        </p:txBody>
      </p:sp>
      <p:sp>
        <p:nvSpPr>
          <p:cNvPr id="6" name="Slide Number Placeholder 5">
            <a:extLst>
              <a:ext uri="{FF2B5EF4-FFF2-40B4-BE49-F238E27FC236}">
                <a16:creationId xmlns:a16="http://schemas.microsoft.com/office/drawing/2014/main" id="{E572C732-0E3E-49E0-A72E-D4C08CB4455A}"/>
              </a:ext>
            </a:extLst>
          </p:cNvPr>
          <p:cNvSpPr>
            <a:spLocks noGrp="1"/>
          </p:cNvSpPr>
          <p:nvPr>
            <p:ph type="sldNum" sz="quarter" idx="4"/>
          </p:nvPr>
        </p:nvSpPr>
        <p:spPr>
          <a:xfrm>
            <a:off x="11116340" y="6356350"/>
            <a:ext cx="871868" cy="365125"/>
          </a:xfrm>
          <a:prstGeom prst="rect">
            <a:avLst/>
          </a:prstGeom>
        </p:spPr>
        <p:txBody>
          <a:bodyPr vert="horz" lIns="91440" tIns="45720" rIns="91440" bIns="45720" rtlCol="0" anchor="ctr"/>
          <a:lstStyle>
            <a:lvl1pPr algn="r">
              <a:defRPr sz="900" spc="300">
                <a:solidFill>
                  <a:schemeClr val="tx2">
                    <a:lumMod val="75000"/>
                    <a:lumOff val="25000"/>
                  </a:schemeClr>
                </a:solidFill>
                <a:latin typeface="+mn-lt"/>
              </a:defRPr>
            </a:lvl1pPr>
          </a:lstStyle>
          <a:p>
            <a:fld id="{F8E28480-1C08-4458-AD97-0283E6FFD09D}" type="slidenum">
              <a:rPr lang="en-US" smtClean="0"/>
              <a:pPr/>
              <a:t>‹#›</a:t>
            </a:fld>
            <a:endParaRPr lang="en-US"/>
          </a:p>
        </p:txBody>
      </p:sp>
    </p:spTree>
    <p:extLst>
      <p:ext uri="{BB962C8B-B14F-4D97-AF65-F5344CB8AC3E}">
        <p14:creationId xmlns:p14="http://schemas.microsoft.com/office/powerpoint/2010/main" val="3688586194"/>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hf sldNum="0" hdr="0" ftr="0" dt="0"/>
  <p:txStyles>
    <p:titleStyle>
      <a:lvl1pPr algn="l" defTabSz="914400" rtl="0" eaLnBrk="1" latinLnBrk="0" hangingPunct="1">
        <a:lnSpc>
          <a:spcPct val="90000"/>
        </a:lnSpc>
        <a:spcBef>
          <a:spcPct val="0"/>
        </a:spcBef>
        <a:buNone/>
        <a:defRPr sz="36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70000"/>
        <a:buFont typeface="Arial" panose="020B0604020202020204" pitchFamily="34" charset="0"/>
        <a:buChar char="•"/>
        <a:defRPr sz="2400" kern="1200">
          <a:solidFill>
            <a:schemeClr val="tx2"/>
          </a:solidFill>
          <a:latin typeface="+mj-lt"/>
          <a:ea typeface="+mn-ea"/>
          <a:cs typeface="+mn-cs"/>
        </a:defRPr>
      </a:lvl1pPr>
      <a:lvl2pPr marL="685800" indent="-228600" algn="l" defTabSz="914400" rtl="0" eaLnBrk="1" latinLnBrk="0" hangingPunct="1">
        <a:lnSpc>
          <a:spcPct val="100000"/>
        </a:lnSpc>
        <a:spcBef>
          <a:spcPts val="500"/>
        </a:spcBef>
        <a:buSzPct val="70000"/>
        <a:buFont typeface="Arial" panose="020B0604020202020204" pitchFamily="34" charset="0"/>
        <a:buChar char="•"/>
        <a:defRPr sz="2000" kern="1200">
          <a:solidFill>
            <a:schemeClr val="tx2"/>
          </a:solidFill>
          <a:latin typeface="+mj-lt"/>
          <a:ea typeface="+mn-ea"/>
          <a:cs typeface="+mn-cs"/>
        </a:defRPr>
      </a:lvl2pPr>
      <a:lvl3pPr marL="1143000" indent="-228600" algn="l" defTabSz="914400" rtl="0" eaLnBrk="1" latinLnBrk="0" hangingPunct="1">
        <a:lnSpc>
          <a:spcPct val="100000"/>
        </a:lnSpc>
        <a:spcBef>
          <a:spcPts val="500"/>
        </a:spcBef>
        <a:buSzPct val="70000"/>
        <a:buFont typeface="Arial" panose="020B0604020202020204" pitchFamily="34" charset="0"/>
        <a:buChar char="•"/>
        <a:defRPr sz="1800" kern="1200">
          <a:solidFill>
            <a:schemeClr val="tx2"/>
          </a:solidFill>
          <a:latin typeface="+mj-lt"/>
          <a:ea typeface="+mn-ea"/>
          <a:cs typeface="+mn-cs"/>
        </a:defRPr>
      </a:lvl3pPr>
      <a:lvl4pPr marL="16002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4pPr>
      <a:lvl5pPr marL="20574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6B1E9AF-7EA8-4FF8-A16B-2AF384F59CAB}"/>
              </a:ext>
            </a:extLst>
          </p:cNvPr>
          <p:cNvSpPr/>
          <p:nvPr/>
        </p:nvSpPr>
        <p:spPr>
          <a:xfrm>
            <a:off x="-92467" y="0"/>
            <a:ext cx="12284465" cy="685799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b">
            <a:normAutofit/>
          </a:bodyPr>
          <a:lstStyle/>
          <a:p>
            <a:pPr algn="ctr">
              <a:lnSpc>
                <a:spcPct val="90000"/>
              </a:lnSpc>
              <a:spcBef>
                <a:spcPct val="0"/>
              </a:spcBef>
              <a:spcAft>
                <a:spcPts val="600"/>
              </a:spcAft>
            </a:pPr>
            <a:endParaRPr lang="en-US" sz="3100" kern="1200" cap="all" spc="300" baseline="0" dirty="0">
              <a:solidFill>
                <a:schemeClr val="bg2"/>
              </a:solidFill>
              <a:latin typeface="+mj-lt"/>
              <a:ea typeface="+mj-ea"/>
              <a:cs typeface="+mj-cs"/>
            </a:endParaRPr>
          </a:p>
          <a:p>
            <a:pPr algn="ctr">
              <a:lnSpc>
                <a:spcPct val="90000"/>
              </a:lnSpc>
              <a:spcBef>
                <a:spcPct val="0"/>
              </a:spcBef>
              <a:spcAft>
                <a:spcPts val="600"/>
              </a:spcAft>
            </a:pPr>
            <a:r>
              <a:rPr lang="en-US" sz="3100" cap="all" spc="300" dirty="0">
                <a:solidFill>
                  <a:schemeClr val="bg2"/>
                </a:solidFill>
                <a:latin typeface="+mj-lt"/>
                <a:ea typeface="+mj-ea"/>
                <a:cs typeface="+mj-cs"/>
              </a:rPr>
              <a:t>Themes of our series</a:t>
            </a:r>
          </a:p>
          <a:p>
            <a:pPr algn="ctr">
              <a:lnSpc>
                <a:spcPct val="90000"/>
              </a:lnSpc>
              <a:spcBef>
                <a:spcPct val="0"/>
              </a:spcBef>
              <a:spcAft>
                <a:spcPts val="600"/>
              </a:spcAft>
            </a:pPr>
            <a:endParaRPr lang="en-US" sz="3100" kern="1200" cap="all" spc="300" baseline="0" dirty="0">
              <a:solidFill>
                <a:schemeClr val="bg2"/>
              </a:solidFill>
              <a:latin typeface="+mj-lt"/>
              <a:ea typeface="+mj-ea"/>
              <a:cs typeface="+mj-cs"/>
            </a:endParaRPr>
          </a:p>
          <a:p>
            <a:pPr marL="457200" indent="-457200" algn="ctr">
              <a:lnSpc>
                <a:spcPct val="90000"/>
              </a:lnSpc>
              <a:spcBef>
                <a:spcPct val="0"/>
              </a:spcBef>
              <a:spcAft>
                <a:spcPts val="600"/>
              </a:spcAft>
              <a:buFont typeface="Arial" panose="020B0604020202020204" pitchFamily="34" charset="0"/>
              <a:buChar char="•"/>
            </a:pPr>
            <a:r>
              <a:rPr lang="en-US" sz="3100" cap="all" spc="300" dirty="0">
                <a:solidFill>
                  <a:schemeClr val="bg2"/>
                </a:solidFill>
                <a:latin typeface="+mj-lt"/>
                <a:ea typeface="+mj-ea"/>
                <a:cs typeface="+mj-cs"/>
              </a:rPr>
              <a:t>Jesus is the center of the gospel</a:t>
            </a:r>
          </a:p>
          <a:p>
            <a:pPr marL="457200" indent="-457200" algn="ctr">
              <a:lnSpc>
                <a:spcPct val="90000"/>
              </a:lnSpc>
              <a:spcBef>
                <a:spcPct val="0"/>
              </a:spcBef>
              <a:spcAft>
                <a:spcPts val="600"/>
              </a:spcAft>
              <a:buFont typeface="Arial" panose="020B0604020202020204" pitchFamily="34" charset="0"/>
              <a:buChar char="•"/>
            </a:pPr>
            <a:endParaRPr lang="en-US" sz="3100" cap="all" spc="300" dirty="0">
              <a:solidFill>
                <a:schemeClr val="bg2"/>
              </a:solidFill>
              <a:latin typeface="+mj-lt"/>
              <a:ea typeface="+mj-ea"/>
              <a:cs typeface="+mj-cs"/>
            </a:endParaRPr>
          </a:p>
          <a:p>
            <a:pPr marL="457200" indent="-457200" algn="ctr">
              <a:lnSpc>
                <a:spcPct val="90000"/>
              </a:lnSpc>
              <a:spcBef>
                <a:spcPct val="0"/>
              </a:spcBef>
              <a:spcAft>
                <a:spcPts val="600"/>
              </a:spcAft>
              <a:buFont typeface="Arial" panose="020B0604020202020204" pitchFamily="34" charset="0"/>
              <a:buChar char="•"/>
            </a:pPr>
            <a:r>
              <a:rPr lang="en-US" sz="3100" cap="all" spc="300" dirty="0">
                <a:solidFill>
                  <a:schemeClr val="bg2"/>
                </a:solidFill>
                <a:latin typeface="+mj-lt"/>
                <a:ea typeface="+mj-ea"/>
                <a:cs typeface="+mj-cs"/>
              </a:rPr>
              <a:t>The effect of love: God’s love towards us and us towards him</a:t>
            </a:r>
          </a:p>
          <a:p>
            <a:pPr algn="ctr">
              <a:lnSpc>
                <a:spcPct val="90000"/>
              </a:lnSpc>
              <a:spcBef>
                <a:spcPct val="0"/>
              </a:spcBef>
              <a:spcAft>
                <a:spcPts val="600"/>
              </a:spcAft>
            </a:pPr>
            <a:endParaRPr lang="en-US" sz="3100" cap="all" spc="300" dirty="0">
              <a:solidFill>
                <a:schemeClr val="bg2"/>
              </a:solidFill>
              <a:latin typeface="+mj-lt"/>
              <a:ea typeface="+mj-ea"/>
              <a:cs typeface="+mj-cs"/>
            </a:endParaRPr>
          </a:p>
          <a:p>
            <a:pPr marL="457200" indent="-457200" algn="ctr">
              <a:lnSpc>
                <a:spcPct val="90000"/>
              </a:lnSpc>
              <a:spcBef>
                <a:spcPct val="0"/>
              </a:spcBef>
              <a:spcAft>
                <a:spcPts val="600"/>
              </a:spcAft>
              <a:buFont typeface="Arial" panose="020B0604020202020204" pitchFamily="34" charset="0"/>
              <a:buChar char="•"/>
            </a:pPr>
            <a:r>
              <a:rPr lang="en-US" sz="3100" cap="all" spc="300" dirty="0">
                <a:solidFill>
                  <a:schemeClr val="bg2"/>
                </a:solidFill>
                <a:latin typeface="+mj-lt"/>
                <a:ea typeface="+mj-ea"/>
                <a:cs typeface="+mj-cs"/>
              </a:rPr>
              <a:t>Walking with the lord means to listen to his wisdom</a:t>
            </a:r>
          </a:p>
          <a:p>
            <a:pPr marL="457200" indent="-457200" algn="ctr">
              <a:lnSpc>
                <a:spcPct val="90000"/>
              </a:lnSpc>
              <a:spcBef>
                <a:spcPct val="0"/>
              </a:spcBef>
              <a:spcAft>
                <a:spcPts val="600"/>
              </a:spcAft>
              <a:buFont typeface="Arial" panose="020B0604020202020204" pitchFamily="34" charset="0"/>
              <a:buChar char="•"/>
            </a:pPr>
            <a:endParaRPr lang="en-US" sz="3100" cap="all" spc="300" dirty="0">
              <a:solidFill>
                <a:schemeClr val="bg2"/>
              </a:solidFill>
              <a:latin typeface="+mj-lt"/>
              <a:ea typeface="+mj-ea"/>
              <a:cs typeface="+mj-cs"/>
            </a:endParaRPr>
          </a:p>
          <a:p>
            <a:pPr marL="457200" indent="-457200" algn="ctr">
              <a:lnSpc>
                <a:spcPct val="90000"/>
              </a:lnSpc>
              <a:spcBef>
                <a:spcPct val="0"/>
              </a:spcBef>
              <a:spcAft>
                <a:spcPts val="600"/>
              </a:spcAft>
              <a:buFont typeface="Arial" panose="020B0604020202020204" pitchFamily="34" charset="0"/>
              <a:buChar char="•"/>
            </a:pPr>
            <a:r>
              <a:rPr lang="en-US" sz="3100" cap="all" spc="300" dirty="0">
                <a:solidFill>
                  <a:schemeClr val="bg2"/>
                </a:solidFill>
                <a:latin typeface="+mj-lt"/>
                <a:ea typeface="+mj-ea"/>
                <a:cs typeface="+mj-cs"/>
              </a:rPr>
              <a:t>Walking as Jesus did in compassion, love, and truth.</a:t>
            </a:r>
          </a:p>
          <a:p>
            <a:pPr marL="457200" indent="-457200" algn="ctr">
              <a:lnSpc>
                <a:spcPct val="90000"/>
              </a:lnSpc>
              <a:spcBef>
                <a:spcPct val="0"/>
              </a:spcBef>
              <a:spcAft>
                <a:spcPts val="600"/>
              </a:spcAft>
              <a:buFont typeface="Arial" panose="020B0604020202020204" pitchFamily="34" charset="0"/>
              <a:buChar char="•"/>
            </a:pPr>
            <a:endParaRPr lang="en-US" sz="3100" cap="all" spc="300" dirty="0">
              <a:solidFill>
                <a:schemeClr val="bg2"/>
              </a:solidFill>
              <a:latin typeface="+mj-lt"/>
              <a:ea typeface="+mj-ea"/>
              <a:cs typeface="+mj-cs"/>
            </a:endParaRPr>
          </a:p>
        </p:txBody>
      </p:sp>
    </p:spTree>
    <p:extLst>
      <p:ext uri="{BB962C8B-B14F-4D97-AF65-F5344CB8AC3E}">
        <p14:creationId xmlns:p14="http://schemas.microsoft.com/office/powerpoint/2010/main" val="3464347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E433CB3-EAB2-4842-A1DD-7BC051B55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couple of elk in a field&#10;&#10;Description automatically generated with low confidence">
            <a:extLst>
              <a:ext uri="{FF2B5EF4-FFF2-40B4-BE49-F238E27FC236}">
                <a16:creationId xmlns:a16="http://schemas.microsoft.com/office/drawing/2014/main" id="{C862B47E-9F3B-42CF-8742-F1A5F2332D62}"/>
              </a:ext>
            </a:extLst>
          </p:cNvPr>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t="13992" b="11008"/>
          <a:stretch/>
        </p:blipFill>
        <p:spPr>
          <a:xfrm>
            <a:off x="1" y="10"/>
            <a:ext cx="12192000" cy="6857990"/>
          </a:xfrm>
          <a:prstGeom prst="rect">
            <a:avLst/>
          </a:prstGeom>
        </p:spPr>
      </p:pic>
      <p:sp>
        <p:nvSpPr>
          <p:cNvPr id="13" name="Rectangle 12">
            <a:extLst>
              <a:ext uri="{FF2B5EF4-FFF2-40B4-BE49-F238E27FC236}">
                <a16:creationId xmlns:a16="http://schemas.microsoft.com/office/drawing/2014/main" id="{ADB75148-2791-4D20-8938-D7554D86B9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920343"/>
            <a:ext cx="12192000" cy="1937657"/>
          </a:xfrm>
          <a:prstGeom prst="rect">
            <a:avLst/>
          </a:prstGeom>
          <a:gradFill>
            <a:gsLst>
              <a:gs pos="47000">
                <a:srgbClr val="000000">
                  <a:alpha val="18000"/>
                </a:srgbClr>
              </a:gs>
              <a:gs pos="0">
                <a:schemeClr val="tx1">
                  <a:alpha val="0"/>
                </a:schemeClr>
              </a:gs>
              <a:gs pos="100000">
                <a:srgbClr val="000000">
                  <a:alpha val="33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37994C-D223-416D-AFF2-786633735833}"/>
              </a:ext>
            </a:extLst>
          </p:cNvPr>
          <p:cNvSpPr>
            <a:spLocks noGrp="1"/>
          </p:cNvSpPr>
          <p:nvPr>
            <p:ph type="title"/>
          </p:nvPr>
        </p:nvSpPr>
        <p:spPr>
          <a:xfrm>
            <a:off x="103270" y="5644865"/>
            <a:ext cx="7446131" cy="685800"/>
          </a:xfrm>
        </p:spPr>
        <p:txBody>
          <a:bodyPr vert="horz" lIns="91440" tIns="45720" rIns="91440" bIns="45720" rtlCol="0" anchor="ctr">
            <a:noAutofit/>
          </a:bodyPr>
          <a:lstStyle/>
          <a:p>
            <a:pPr algn="l"/>
            <a:r>
              <a:rPr lang="en-US" sz="5400" kern="1200" cap="all" spc="300" baseline="0" dirty="0">
                <a:solidFill>
                  <a:srgbClr val="FFFFFF"/>
                </a:solidFill>
                <a:latin typeface="+mj-lt"/>
                <a:ea typeface="+mj-ea"/>
                <a:cs typeface="+mj-cs"/>
              </a:rPr>
              <a:t>Walking as family</a:t>
            </a:r>
          </a:p>
        </p:txBody>
      </p:sp>
    </p:spTree>
    <p:extLst>
      <p:ext uri="{BB962C8B-B14F-4D97-AF65-F5344CB8AC3E}">
        <p14:creationId xmlns:p14="http://schemas.microsoft.com/office/powerpoint/2010/main" val="2323349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B9BE818-EB51-41B7-9CC9-BF6C4C03FCDA}"/>
              </a:ext>
            </a:extLst>
          </p:cNvPr>
          <p:cNvSpPr/>
          <p:nvPr/>
        </p:nvSpPr>
        <p:spPr>
          <a:xfrm>
            <a:off x="6096000" y="-5136"/>
            <a:ext cx="6096000" cy="6858000"/>
          </a:xfrm>
          <a:prstGeom prst="rect">
            <a:avLst/>
          </a:prstGeom>
          <a:solidFill>
            <a:schemeClr val="accent1">
              <a:lumMod val="40000"/>
              <a:lumOff val="6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C329FC-1390-4602-8859-B8191D0FBA1C}"/>
              </a:ext>
            </a:extLst>
          </p:cNvPr>
          <p:cNvSpPr>
            <a:spLocks noGrp="1"/>
          </p:cNvSpPr>
          <p:nvPr>
            <p:ph type="title"/>
          </p:nvPr>
        </p:nvSpPr>
        <p:spPr>
          <a:xfrm>
            <a:off x="6451124" y="5136"/>
            <a:ext cx="5426848" cy="685800"/>
          </a:xfrm>
        </p:spPr>
        <p:txBody>
          <a:bodyPr vert="horz" lIns="91440" tIns="45720" rIns="91440" bIns="45720" rtlCol="0" anchor="b">
            <a:normAutofit fontScale="90000"/>
          </a:bodyPr>
          <a:lstStyle/>
          <a:p>
            <a:br>
              <a:rPr lang="en-US" sz="3200" kern="1200" cap="all" spc="300" baseline="0" dirty="0">
                <a:solidFill>
                  <a:schemeClr val="tx2"/>
                </a:solidFill>
                <a:latin typeface="+mj-lt"/>
                <a:ea typeface="+mj-ea"/>
                <a:cs typeface="+mj-cs"/>
              </a:rPr>
            </a:br>
            <a:r>
              <a:rPr lang="en-US" sz="2700" kern="1200" cap="all" spc="300" baseline="0" dirty="0">
                <a:solidFill>
                  <a:schemeClr val="tx2"/>
                </a:solidFill>
                <a:latin typeface="+mj-lt"/>
                <a:ea typeface="+mj-ea"/>
                <a:cs typeface="+mj-cs"/>
              </a:rPr>
              <a:t>the children of God</a:t>
            </a:r>
            <a:br>
              <a:rPr lang="en-US" sz="2700" kern="1200" cap="all" spc="300" baseline="0" dirty="0">
                <a:solidFill>
                  <a:schemeClr val="tx2"/>
                </a:solidFill>
                <a:latin typeface="+mj-lt"/>
                <a:ea typeface="+mj-ea"/>
                <a:cs typeface="+mj-cs"/>
              </a:rPr>
            </a:br>
            <a:r>
              <a:rPr lang="en-US" sz="2700" kern="1200" cap="all" spc="300" baseline="0" dirty="0">
                <a:solidFill>
                  <a:schemeClr val="tx2"/>
                </a:solidFill>
                <a:latin typeface="+mj-lt"/>
                <a:ea typeface="+mj-ea"/>
                <a:cs typeface="+mj-cs"/>
              </a:rPr>
              <a:t>(1</a:t>
            </a:r>
            <a:r>
              <a:rPr lang="en-US" sz="2700" kern="1200" cap="all" spc="300" baseline="30000" dirty="0">
                <a:solidFill>
                  <a:schemeClr val="tx2"/>
                </a:solidFill>
                <a:latin typeface="+mj-lt"/>
                <a:ea typeface="+mj-ea"/>
                <a:cs typeface="+mj-cs"/>
              </a:rPr>
              <a:t>st</a:t>
            </a:r>
            <a:r>
              <a:rPr lang="en-US" sz="2700" kern="1200" cap="all" spc="300" baseline="0" dirty="0">
                <a:solidFill>
                  <a:schemeClr val="tx2"/>
                </a:solidFill>
                <a:latin typeface="+mj-lt"/>
                <a:ea typeface="+mj-ea"/>
                <a:cs typeface="+mj-cs"/>
              </a:rPr>
              <a:t> John 2.28-3.3)</a:t>
            </a:r>
            <a:endParaRPr lang="en-US" sz="3200" kern="1200" cap="all" spc="300" baseline="0" dirty="0">
              <a:solidFill>
                <a:schemeClr val="tx2"/>
              </a:solidFill>
              <a:latin typeface="+mj-lt"/>
              <a:ea typeface="+mj-ea"/>
              <a:cs typeface="+mj-cs"/>
            </a:endParaRPr>
          </a:p>
        </p:txBody>
      </p:sp>
      <p:pic>
        <p:nvPicPr>
          <p:cNvPr id="6" name="Content Placeholder 5" descr="A couple of elk in a field&#10;&#10;Description automatically generated with low confidence">
            <a:extLst>
              <a:ext uri="{FF2B5EF4-FFF2-40B4-BE49-F238E27FC236}">
                <a16:creationId xmlns:a16="http://schemas.microsoft.com/office/drawing/2014/main" id="{380C112C-1139-4B7F-A239-6B596C3F2684}"/>
              </a:ext>
            </a:extLst>
          </p:cNvPr>
          <p:cNvPicPr>
            <a:picLocks noGrp="1" noChangeAspect="1"/>
          </p:cNvPicPr>
          <p:nvPr>
            <p:ph sz="half" idx="1"/>
          </p:nvPr>
        </p:nvPicPr>
        <p:blipFill rotWithShape="1">
          <a:blip r:embed="rId2">
            <a:extLst>
              <a:ext uri="{28A0092B-C50C-407E-A947-70E740481C1C}">
                <a14:useLocalDpi xmlns:a14="http://schemas.microsoft.com/office/drawing/2010/main" val="0"/>
              </a:ext>
            </a:extLst>
          </a:blip>
          <a:srcRect l="23786" r="11631"/>
          <a:stretch/>
        </p:blipFill>
        <p:spPr>
          <a:xfrm>
            <a:off x="685801" y="685800"/>
            <a:ext cx="4724400" cy="5486400"/>
          </a:xfrm>
          <a:prstGeom prst="rect">
            <a:avLst/>
          </a:prstGeom>
        </p:spPr>
      </p:pic>
      <p:sp>
        <p:nvSpPr>
          <p:cNvPr id="4" name="Content Placeholder 3">
            <a:extLst>
              <a:ext uri="{FF2B5EF4-FFF2-40B4-BE49-F238E27FC236}">
                <a16:creationId xmlns:a16="http://schemas.microsoft.com/office/drawing/2014/main" id="{36644301-D29C-4625-A56A-65F0D2439CD8}"/>
              </a:ext>
            </a:extLst>
          </p:cNvPr>
          <p:cNvSpPr>
            <a:spLocks noGrp="1"/>
          </p:cNvSpPr>
          <p:nvPr>
            <p:ph sz="half" idx="2"/>
          </p:nvPr>
        </p:nvSpPr>
        <p:spPr>
          <a:xfrm>
            <a:off x="6287784" y="865595"/>
            <a:ext cx="5753528" cy="5573731"/>
          </a:xfrm>
        </p:spPr>
        <p:txBody>
          <a:bodyPr vert="horz" lIns="91440" tIns="45720" rIns="91440" bIns="45720" rtlCol="0">
            <a:normAutofit lnSpcReduction="10000"/>
          </a:bodyPr>
          <a:lstStyle/>
          <a:p>
            <a:r>
              <a:rPr lang="en-US" dirty="0"/>
              <a:t>We do not shrink when thinking of the Lord’s return – we take confidence in his return.</a:t>
            </a:r>
          </a:p>
          <a:p>
            <a:endParaRPr lang="en-US" dirty="0"/>
          </a:p>
          <a:p>
            <a:r>
              <a:rPr lang="en-US" dirty="0"/>
              <a:t>vs. 29 – “If you know that he is righteous, you may be sure that </a:t>
            </a:r>
            <a:r>
              <a:rPr lang="en-US" u="sng" dirty="0"/>
              <a:t>everyone who practices righteousness has been born of him</a:t>
            </a:r>
            <a:r>
              <a:rPr lang="en-US" dirty="0"/>
              <a:t>.”</a:t>
            </a:r>
          </a:p>
          <a:p>
            <a:endParaRPr lang="en-US" dirty="0"/>
          </a:p>
          <a:p>
            <a:r>
              <a:rPr lang="en-US" dirty="0"/>
              <a:t>As broken as we are – God has made us his children. What a blessing.</a:t>
            </a:r>
          </a:p>
          <a:p>
            <a:endParaRPr lang="en-US" dirty="0"/>
          </a:p>
          <a:p>
            <a:r>
              <a:rPr lang="en-US" dirty="0"/>
              <a:t>Be pure to the according to </a:t>
            </a:r>
            <a:r>
              <a:rPr lang="en-US" i="1" u="sng" dirty="0"/>
              <a:t>God’s</a:t>
            </a:r>
            <a:r>
              <a:rPr lang="en-US" dirty="0"/>
              <a:t> standard of purity.</a:t>
            </a:r>
          </a:p>
          <a:p>
            <a:endParaRPr lang="en-US" dirty="0"/>
          </a:p>
        </p:txBody>
      </p:sp>
    </p:spTree>
    <p:extLst>
      <p:ext uri="{BB962C8B-B14F-4D97-AF65-F5344CB8AC3E}">
        <p14:creationId xmlns:p14="http://schemas.microsoft.com/office/powerpoint/2010/main" val="4038807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B9BE818-EB51-41B7-9CC9-BF6C4C03FCDA}"/>
              </a:ext>
            </a:extLst>
          </p:cNvPr>
          <p:cNvSpPr/>
          <p:nvPr/>
        </p:nvSpPr>
        <p:spPr>
          <a:xfrm>
            <a:off x="6096000" y="0"/>
            <a:ext cx="6096000" cy="6858000"/>
          </a:xfrm>
          <a:prstGeom prst="rect">
            <a:avLst/>
          </a:prstGeom>
          <a:solidFill>
            <a:schemeClr val="accent1">
              <a:lumMod val="40000"/>
              <a:lumOff val="6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C329FC-1390-4602-8859-B8191D0FBA1C}"/>
              </a:ext>
            </a:extLst>
          </p:cNvPr>
          <p:cNvSpPr>
            <a:spLocks noGrp="1"/>
          </p:cNvSpPr>
          <p:nvPr>
            <p:ph type="title"/>
          </p:nvPr>
        </p:nvSpPr>
        <p:spPr>
          <a:xfrm>
            <a:off x="6451124" y="75774"/>
            <a:ext cx="5426848" cy="685800"/>
          </a:xfrm>
        </p:spPr>
        <p:txBody>
          <a:bodyPr vert="horz" lIns="91440" tIns="45720" rIns="91440" bIns="45720" rtlCol="0" anchor="b">
            <a:normAutofit fontScale="90000"/>
          </a:bodyPr>
          <a:lstStyle/>
          <a:p>
            <a:br>
              <a:rPr lang="en-US" sz="3200" kern="1200" cap="all" spc="300" baseline="0" dirty="0">
                <a:solidFill>
                  <a:schemeClr val="tx2"/>
                </a:solidFill>
                <a:latin typeface="+mj-lt"/>
                <a:ea typeface="+mj-ea"/>
                <a:cs typeface="+mj-cs"/>
              </a:rPr>
            </a:br>
            <a:r>
              <a:rPr lang="en-US" sz="2700" kern="1200" cap="all" spc="300" baseline="0" dirty="0">
                <a:solidFill>
                  <a:schemeClr val="tx2"/>
                </a:solidFill>
                <a:latin typeface="+mj-lt"/>
                <a:ea typeface="+mj-ea"/>
                <a:cs typeface="+mj-cs"/>
              </a:rPr>
              <a:t>the children of The devil (1</a:t>
            </a:r>
            <a:r>
              <a:rPr lang="en-US" sz="2700" kern="1200" cap="all" spc="300" baseline="30000" dirty="0">
                <a:solidFill>
                  <a:schemeClr val="tx2"/>
                </a:solidFill>
                <a:latin typeface="+mj-lt"/>
                <a:ea typeface="+mj-ea"/>
                <a:cs typeface="+mj-cs"/>
              </a:rPr>
              <a:t>st</a:t>
            </a:r>
            <a:r>
              <a:rPr lang="en-US" sz="2700" kern="1200" cap="all" spc="300" baseline="0" dirty="0">
                <a:solidFill>
                  <a:schemeClr val="tx2"/>
                </a:solidFill>
                <a:latin typeface="+mj-lt"/>
                <a:ea typeface="+mj-ea"/>
                <a:cs typeface="+mj-cs"/>
              </a:rPr>
              <a:t> John 3.4-10)</a:t>
            </a:r>
            <a:endParaRPr lang="en-US" sz="3200" kern="1200" cap="all" spc="300" baseline="0" dirty="0">
              <a:solidFill>
                <a:schemeClr val="tx2"/>
              </a:solidFill>
              <a:latin typeface="+mj-lt"/>
              <a:ea typeface="+mj-ea"/>
              <a:cs typeface="+mj-cs"/>
            </a:endParaRPr>
          </a:p>
        </p:txBody>
      </p:sp>
      <p:sp>
        <p:nvSpPr>
          <p:cNvPr id="4" name="Content Placeholder 3">
            <a:extLst>
              <a:ext uri="{FF2B5EF4-FFF2-40B4-BE49-F238E27FC236}">
                <a16:creationId xmlns:a16="http://schemas.microsoft.com/office/drawing/2014/main" id="{36644301-D29C-4625-A56A-65F0D2439CD8}"/>
              </a:ext>
            </a:extLst>
          </p:cNvPr>
          <p:cNvSpPr>
            <a:spLocks noGrp="1"/>
          </p:cNvSpPr>
          <p:nvPr>
            <p:ph sz="half" idx="2"/>
          </p:nvPr>
        </p:nvSpPr>
        <p:spPr>
          <a:xfrm>
            <a:off x="6287784" y="865595"/>
            <a:ext cx="5753528" cy="5853704"/>
          </a:xfrm>
        </p:spPr>
        <p:txBody>
          <a:bodyPr vert="horz" lIns="91440" tIns="45720" rIns="91440" bIns="45720" rtlCol="0">
            <a:normAutofit fontScale="92500"/>
          </a:bodyPr>
          <a:lstStyle/>
          <a:p>
            <a:r>
              <a:rPr lang="en-US" dirty="0"/>
              <a:t>To defy God’s rules is to be “lawless”. We are all lawbreakers. But “lawlessness” is defined in vs. 8: “Whoever makes a practice of sinning is of the devil…”</a:t>
            </a:r>
          </a:p>
          <a:p>
            <a:pPr marL="0" indent="0">
              <a:buNone/>
            </a:pPr>
            <a:endParaRPr lang="en-US" dirty="0"/>
          </a:p>
          <a:p>
            <a:r>
              <a:rPr lang="en-US" dirty="0"/>
              <a:t>To continue to practice sinning means you are </a:t>
            </a:r>
            <a:r>
              <a:rPr lang="en-US" u="sng" dirty="0"/>
              <a:t>not</a:t>
            </a:r>
            <a:r>
              <a:rPr lang="en-US" dirty="0"/>
              <a:t> born of God. Why would you continue to participate in for what Christ died to destroy?</a:t>
            </a:r>
          </a:p>
          <a:p>
            <a:endParaRPr lang="en-US" dirty="0"/>
          </a:p>
          <a:p>
            <a:r>
              <a:rPr lang="en-US" dirty="0"/>
              <a:t>Vs. 10: “By this it is evident who are the children of God, and who are the children of the devil: whoever does not practice righteousness is not of God, nor is the one who does not love his brother.” </a:t>
            </a:r>
            <a:r>
              <a:rPr lang="en-US" u="sng" dirty="0"/>
              <a:t>Is this evident in you? </a:t>
            </a:r>
          </a:p>
        </p:txBody>
      </p:sp>
      <p:sp>
        <p:nvSpPr>
          <p:cNvPr id="7" name="Content Placeholder 6">
            <a:extLst>
              <a:ext uri="{FF2B5EF4-FFF2-40B4-BE49-F238E27FC236}">
                <a16:creationId xmlns:a16="http://schemas.microsoft.com/office/drawing/2014/main" id="{79CD0DC6-D607-4BAD-831D-7F8EDB42513E}"/>
              </a:ext>
            </a:extLst>
          </p:cNvPr>
          <p:cNvSpPr>
            <a:spLocks noGrp="1"/>
          </p:cNvSpPr>
          <p:nvPr>
            <p:ph sz="half" idx="1"/>
          </p:nvPr>
        </p:nvSpPr>
        <p:spPr>
          <a:xfrm>
            <a:off x="406324" y="2044649"/>
            <a:ext cx="5031521" cy="2768701"/>
          </a:xfrm>
        </p:spPr>
        <p:txBody>
          <a:bodyPr>
            <a:normAutofit fontScale="92500"/>
          </a:bodyPr>
          <a:lstStyle/>
          <a:p>
            <a:r>
              <a:rPr lang="en-US" sz="3000" dirty="0">
                <a:solidFill>
                  <a:srgbClr val="FF0000"/>
                </a:solidFill>
              </a:rPr>
              <a:t>What Jesus came to do:</a:t>
            </a:r>
          </a:p>
          <a:p>
            <a:pPr lvl="1"/>
            <a:r>
              <a:rPr lang="en-US" sz="2600" dirty="0"/>
              <a:t>He appeared to take away sins. (3.5)</a:t>
            </a:r>
          </a:p>
          <a:p>
            <a:pPr lvl="1"/>
            <a:r>
              <a:rPr lang="en-US" sz="2600" dirty="0"/>
              <a:t>To destroy the works of the devil. (3.8)</a:t>
            </a:r>
          </a:p>
          <a:p>
            <a:pPr lvl="1"/>
            <a:r>
              <a:rPr lang="en-US" sz="2600" dirty="0"/>
              <a:t>Show how we show love. (3.16)</a:t>
            </a:r>
          </a:p>
          <a:p>
            <a:pPr lvl="1"/>
            <a:endParaRPr lang="en-US" dirty="0"/>
          </a:p>
        </p:txBody>
      </p:sp>
    </p:spTree>
    <p:extLst>
      <p:ext uri="{BB962C8B-B14F-4D97-AF65-F5344CB8AC3E}">
        <p14:creationId xmlns:p14="http://schemas.microsoft.com/office/powerpoint/2010/main" val="4156796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B9BE818-EB51-41B7-9CC9-BF6C4C03FCDA}"/>
              </a:ext>
            </a:extLst>
          </p:cNvPr>
          <p:cNvSpPr/>
          <p:nvPr/>
        </p:nvSpPr>
        <p:spPr>
          <a:xfrm>
            <a:off x="6096000" y="0"/>
            <a:ext cx="6096000" cy="6858000"/>
          </a:xfrm>
          <a:prstGeom prst="rect">
            <a:avLst/>
          </a:prstGeom>
          <a:solidFill>
            <a:schemeClr val="accent1">
              <a:lumMod val="40000"/>
              <a:lumOff val="6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C329FC-1390-4602-8859-B8191D0FBA1C}"/>
              </a:ext>
            </a:extLst>
          </p:cNvPr>
          <p:cNvSpPr>
            <a:spLocks noGrp="1"/>
          </p:cNvSpPr>
          <p:nvPr>
            <p:ph type="title"/>
          </p:nvPr>
        </p:nvSpPr>
        <p:spPr>
          <a:xfrm>
            <a:off x="6451124" y="75774"/>
            <a:ext cx="5426848" cy="685800"/>
          </a:xfrm>
        </p:spPr>
        <p:txBody>
          <a:bodyPr vert="horz" lIns="91440" tIns="45720" rIns="91440" bIns="45720" rtlCol="0" anchor="b">
            <a:normAutofit fontScale="90000"/>
          </a:bodyPr>
          <a:lstStyle/>
          <a:p>
            <a:br>
              <a:rPr lang="en-US" sz="3200" kern="1200" cap="all" spc="300" baseline="0" dirty="0">
                <a:solidFill>
                  <a:schemeClr val="tx2"/>
                </a:solidFill>
                <a:latin typeface="+mj-lt"/>
                <a:ea typeface="+mj-ea"/>
                <a:cs typeface="+mj-cs"/>
              </a:rPr>
            </a:br>
            <a:r>
              <a:rPr lang="en-US" sz="2700" kern="1200" cap="all" spc="300" baseline="0" dirty="0">
                <a:solidFill>
                  <a:schemeClr val="tx2"/>
                </a:solidFill>
                <a:latin typeface="+mj-lt"/>
                <a:ea typeface="+mj-ea"/>
                <a:cs typeface="+mj-cs"/>
              </a:rPr>
              <a:t>The ballad of love and hate (1</a:t>
            </a:r>
            <a:r>
              <a:rPr lang="en-US" sz="2700" kern="1200" cap="all" spc="300" baseline="30000" dirty="0">
                <a:solidFill>
                  <a:schemeClr val="tx2"/>
                </a:solidFill>
                <a:latin typeface="+mj-lt"/>
                <a:ea typeface="+mj-ea"/>
                <a:cs typeface="+mj-cs"/>
              </a:rPr>
              <a:t>st</a:t>
            </a:r>
            <a:r>
              <a:rPr lang="en-US" sz="2700" kern="1200" cap="all" spc="300" baseline="0" dirty="0">
                <a:solidFill>
                  <a:schemeClr val="tx2"/>
                </a:solidFill>
                <a:latin typeface="+mj-lt"/>
                <a:ea typeface="+mj-ea"/>
                <a:cs typeface="+mj-cs"/>
              </a:rPr>
              <a:t> John 3.11-18)</a:t>
            </a:r>
            <a:endParaRPr lang="en-US" sz="3200" kern="1200" cap="all" spc="300" baseline="0" dirty="0">
              <a:solidFill>
                <a:schemeClr val="tx2"/>
              </a:solidFill>
              <a:latin typeface="+mj-lt"/>
              <a:ea typeface="+mj-ea"/>
              <a:cs typeface="+mj-cs"/>
            </a:endParaRPr>
          </a:p>
        </p:txBody>
      </p:sp>
      <p:sp>
        <p:nvSpPr>
          <p:cNvPr id="4" name="Content Placeholder 3">
            <a:extLst>
              <a:ext uri="{FF2B5EF4-FFF2-40B4-BE49-F238E27FC236}">
                <a16:creationId xmlns:a16="http://schemas.microsoft.com/office/drawing/2014/main" id="{36644301-D29C-4625-A56A-65F0D2439CD8}"/>
              </a:ext>
            </a:extLst>
          </p:cNvPr>
          <p:cNvSpPr>
            <a:spLocks noGrp="1"/>
          </p:cNvSpPr>
          <p:nvPr>
            <p:ph sz="half" idx="2"/>
          </p:nvPr>
        </p:nvSpPr>
        <p:spPr>
          <a:xfrm>
            <a:off x="6287784" y="865595"/>
            <a:ext cx="5753528" cy="5853704"/>
          </a:xfrm>
        </p:spPr>
        <p:txBody>
          <a:bodyPr vert="horz" lIns="91440" tIns="45720" rIns="91440" bIns="45720" rtlCol="0">
            <a:normAutofit/>
          </a:bodyPr>
          <a:lstStyle/>
          <a:p>
            <a:r>
              <a:rPr lang="en-US" dirty="0"/>
              <a:t>From the beginning, our call has been to love. Hatred, however, reigns. The sin of Cain continues to this day.</a:t>
            </a:r>
          </a:p>
          <a:p>
            <a:pPr marL="0" indent="0">
              <a:buNone/>
            </a:pPr>
            <a:endParaRPr lang="en-US" dirty="0"/>
          </a:p>
          <a:p>
            <a:r>
              <a:rPr lang="en-US" dirty="0"/>
              <a:t>The world is going to hate those who practice of righteousness. But we are striving for the love of God and his approval. </a:t>
            </a:r>
          </a:p>
          <a:p>
            <a:endParaRPr lang="en-US" dirty="0"/>
          </a:p>
          <a:p>
            <a:r>
              <a:rPr lang="en-US" dirty="0"/>
              <a:t>We have died to sin to live to new life – it was through the love of God.</a:t>
            </a:r>
          </a:p>
          <a:p>
            <a:endParaRPr lang="en-US" u="sng" dirty="0"/>
          </a:p>
          <a:p>
            <a:r>
              <a:rPr lang="en-US" u="sng" dirty="0"/>
              <a:t>So if God’s love is not just words – neither should our love be.</a:t>
            </a:r>
          </a:p>
        </p:txBody>
      </p:sp>
      <p:sp>
        <p:nvSpPr>
          <p:cNvPr id="7" name="Content Placeholder 6">
            <a:extLst>
              <a:ext uri="{FF2B5EF4-FFF2-40B4-BE49-F238E27FC236}">
                <a16:creationId xmlns:a16="http://schemas.microsoft.com/office/drawing/2014/main" id="{79CD0DC6-D607-4BAD-831D-7F8EDB42513E}"/>
              </a:ext>
            </a:extLst>
          </p:cNvPr>
          <p:cNvSpPr>
            <a:spLocks noGrp="1"/>
          </p:cNvSpPr>
          <p:nvPr>
            <p:ph sz="half" idx="1"/>
          </p:nvPr>
        </p:nvSpPr>
        <p:spPr>
          <a:xfrm>
            <a:off x="426872" y="3429000"/>
            <a:ext cx="5031521" cy="2768701"/>
          </a:xfrm>
        </p:spPr>
        <p:txBody>
          <a:bodyPr>
            <a:normAutofit/>
          </a:bodyPr>
          <a:lstStyle/>
          <a:p>
            <a:r>
              <a:rPr lang="en-US" sz="3000" dirty="0">
                <a:solidFill>
                  <a:srgbClr val="FF0000"/>
                </a:solidFill>
              </a:rPr>
              <a:t>Two Ways to Love:</a:t>
            </a:r>
          </a:p>
          <a:p>
            <a:pPr lvl="1"/>
            <a:r>
              <a:rPr lang="en-US" sz="2600" dirty="0"/>
              <a:t>To encourage those living righteously. (3.14)</a:t>
            </a:r>
          </a:p>
          <a:p>
            <a:pPr lvl="1"/>
            <a:r>
              <a:rPr lang="en-US" sz="2600" dirty="0"/>
              <a:t>To serve in all our efforts, not just in our words. (3.18)</a:t>
            </a:r>
          </a:p>
          <a:p>
            <a:pPr lvl="1"/>
            <a:endParaRPr lang="en-US" dirty="0"/>
          </a:p>
        </p:txBody>
      </p:sp>
      <p:sp>
        <p:nvSpPr>
          <p:cNvPr id="6" name="Content Placeholder 6">
            <a:extLst>
              <a:ext uri="{FF2B5EF4-FFF2-40B4-BE49-F238E27FC236}">
                <a16:creationId xmlns:a16="http://schemas.microsoft.com/office/drawing/2014/main" id="{2B60C8B9-0B2F-4433-9083-D7ABD61008D9}"/>
              </a:ext>
            </a:extLst>
          </p:cNvPr>
          <p:cNvSpPr txBox="1">
            <a:spLocks/>
          </p:cNvSpPr>
          <p:nvPr/>
        </p:nvSpPr>
        <p:spPr>
          <a:xfrm>
            <a:off x="426872" y="418674"/>
            <a:ext cx="5031521" cy="2768701"/>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SzPct val="70000"/>
              <a:buFont typeface="Arial" panose="020B0604020202020204" pitchFamily="34" charset="0"/>
              <a:buChar char="•"/>
              <a:defRPr sz="2400" kern="1200">
                <a:solidFill>
                  <a:schemeClr val="tx2"/>
                </a:solidFill>
                <a:latin typeface="+mj-lt"/>
                <a:ea typeface="+mn-ea"/>
                <a:cs typeface="+mn-cs"/>
              </a:defRPr>
            </a:lvl1pPr>
            <a:lvl2pPr marL="685800" indent="-228600" algn="l" defTabSz="914400" rtl="0" eaLnBrk="1" latinLnBrk="0" hangingPunct="1">
              <a:lnSpc>
                <a:spcPct val="100000"/>
              </a:lnSpc>
              <a:spcBef>
                <a:spcPts val="500"/>
              </a:spcBef>
              <a:buSzPct val="70000"/>
              <a:buFont typeface="Arial" panose="020B0604020202020204" pitchFamily="34" charset="0"/>
              <a:buChar char="•"/>
              <a:defRPr sz="2000" kern="1200">
                <a:solidFill>
                  <a:schemeClr val="tx2"/>
                </a:solidFill>
                <a:latin typeface="+mj-lt"/>
                <a:ea typeface="+mn-ea"/>
                <a:cs typeface="+mn-cs"/>
              </a:defRPr>
            </a:lvl2pPr>
            <a:lvl3pPr marL="1143000" indent="-228600" algn="l" defTabSz="914400" rtl="0" eaLnBrk="1" latinLnBrk="0" hangingPunct="1">
              <a:lnSpc>
                <a:spcPct val="100000"/>
              </a:lnSpc>
              <a:spcBef>
                <a:spcPts val="500"/>
              </a:spcBef>
              <a:buSzPct val="70000"/>
              <a:buFont typeface="Arial" panose="020B0604020202020204" pitchFamily="34" charset="0"/>
              <a:buChar char="•"/>
              <a:defRPr sz="1800" kern="1200">
                <a:solidFill>
                  <a:schemeClr val="tx2"/>
                </a:solidFill>
                <a:latin typeface="+mj-lt"/>
                <a:ea typeface="+mn-ea"/>
                <a:cs typeface="+mn-cs"/>
              </a:defRPr>
            </a:lvl3pPr>
            <a:lvl4pPr marL="16002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4pPr>
            <a:lvl5pPr marL="20574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000" dirty="0">
                <a:solidFill>
                  <a:srgbClr val="FF0000"/>
                </a:solidFill>
              </a:rPr>
              <a:t>Two Ways to Hate:</a:t>
            </a:r>
          </a:p>
          <a:p>
            <a:pPr lvl="1"/>
            <a:r>
              <a:rPr lang="en-US" sz="2600" dirty="0"/>
              <a:t>Despise those who practice righteousness – to want to see their downfall. (3.12)</a:t>
            </a:r>
          </a:p>
          <a:p>
            <a:pPr lvl="1"/>
            <a:r>
              <a:rPr lang="en-US" sz="2600" dirty="0"/>
              <a:t>To see a need and refuse to help or assist. (3.17)</a:t>
            </a:r>
          </a:p>
          <a:p>
            <a:pPr lvl="1"/>
            <a:endParaRPr lang="en-US" dirty="0"/>
          </a:p>
        </p:txBody>
      </p:sp>
    </p:spTree>
    <p:extLst>
      <p:ext uri="{BB962C8B-B14F-4D97-AF65-F5344CB8AC3E}">
        <p14:creationId xmlns:p14="http://schemas.microsoft.com/office/powerpoint/2010/main" val="393955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B9BE818-EB51-41B7-9CC9-BF6C4C03FCDA}"/>
              </a:ext>
            </a:extLst>
          </p:cNvPr>
          <p:cNvSpPr/>
          <p:nvPr/>
        </p:nvSpPr>
        <p:spPr>
          <a:xfrm>
            <a:off x="6096000" y="0"/>
            <a:ext cx="6096000" cy="6858000"/>
          </a:xfrm>
          <a:prstGeom prst="rect">
            <a:avLst/>
          </a:prstGeom>
          <a:solidFill>
            <a:schemeClr val="accent1">
              <a:lumMod val="40000"/>
              <a:lumOff val="6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C329FC-1390-4602-8859-B8191D0FBA1C}"/>
              </a:ext>
            </a:extLst>
          </p:cNvPr>
          <p:cNvSpPr>
            <a:spLocks noGrp="1"/>
          </p:cNvSpPr>
          <p:nvPr>
            <p:ph type="title"/>
          </p:nvPr>
        </p:nvSpPr>
        <p:spPr>
          <a:xfrm>
            <a:off x="6451124" y="75774"/>
            <a:ext cx="5426848" cy="685800"/>
          </a:xfrm>
        </p:spPr>
        <p:txBody>
          <a:bodyPr vert="horz" lIns="91440" tIns="45720" rIns="91440" bIns="45720" rtlCol="0" anchor="b">
            <a:normAutofit fontScale="90000"/>
          </a:bodyPr>
          <a:lstStyle/>
          <a:p>
            <a:br>
              <a:rPr lang="en-US" sz="3200" kern="1200" cap="all" spc="300" baseline="0" dirty="0">
                <a:solidFill>
                  <a:schemeClr val="tx2"/>
                </a:solidFill>
                <a:latin typeface="+mj-lt"/>
                <a:ea typeface="+mj-ea"/>
                <a:cs typeface="+mj-cs"/>
              </a:rPr>
            </a:br>
            <a:r>
              <a:rPr lang="en-US" sz="2700" kern="1200" cap="all" spc="300" baseline="0" dirty="0">
                <a:solidFill>
                  <a:schemeClr val="tx2"/>
                </a:solidFill>
                <a:latin typeface="+mj-lt"/>
                <a:ea typeface="+mj-ea"/>
                <a:cs typeface="+mj-cs"/>
              </a:rPr>
              <a:t>Confidence in being his child (1</a:t>
            </a:r>
            <a:r>
              <a:rPr lang="en-US" sz="2700" kern="1200" cap="all" spc="300" baseline="30000" dirty="0">
                <a:solidFill>
                  <a:schemeClr val="tx2"/>
                </a:solidFill>
                <a:latin typeface="+mj-lt"/>
                <a:ea typeface="+mj-ea"/>
                <a:cs typeface="+mj-cs"/>
              </a:rPr>
              <a:t>st</a:t>
            </a:r>
            <a:r>
              <a:rPr lang="en-US" sz="2700" kern="1200" cap="all" spc="300" baseline="0" dirty="0">
                <a:solidFill>
                  <a:schemeClr val="tx2"/>
                </a:solidFill>
                <a:latin typeface="+mj-lt"/>
                <a:ea typeface="+mj-ea"/>
                <a:cs typeface="+mj-cs"/>
              </a:rPr>
              <a:t> John 3.19-24)</a:t>
            </a:r>
            <a:endParaRPr lang="en-US" sz="3200" kern="1200" cap="all" spc="300" baseline="0" dirty="0">
              <a:solidFill>
                <a:schemeClr val="tx2"/>
              </a:solidFill>
              <a:latin typeface="+mj-lt"/>
              <a:ea typeface="+mj-ea"/>
              <a:cs typeface="+mj-cs"/>
            </a:endParaRPr>
          </a:p>
        </p:txBody>
      </p:sp>
      <p:sp>
        <p:nvSpPr>
          <p:cNvPr id="4" name="Content Placeholder 3">
            <a:extLst>
              <a:ext uri="{FF2B5EF4-FFF2-40B4-BE49-F238E27FC236}">
                <a16:creationId xmlns:a16="http://schemas.microsoft.com/office/drawing/2014/main" id="{36644301-D29C-4625-A56A-65F0D2439CD8}"/>
              </a:ext>
            </a:extLst>
          </p:cNvPr>
          <p:cNvSpPr>
            <a:spLocks noGrp="1"/>
          </p:cNvSpPr>
          <p:nvPr>
            <p:ph sz="half" idx="2"/>
          </p:nvPr>
        </p:nvSpPr>
        <p:spPr>
          <a:xfrm>
            <a:off x="6287784" y="865595"/>
            <a:ext cx="5753528" cy="5853704"/>
          </a:xfrm>
        </p:spPr>
        <p:txBody>
          <a:bodyPr vert="horz" lIns="91440" tIns="45720" rIns="91440" bIns="45720" rtlCol="0">
            <a:normAutofit lnSpcReduction="10000"/>
          </a:bodyPr>
          <a:lstStyle/>
          <a:p>
            <a:r>
              <a:rPr lang="en-US" dirty="0"/>
              <a:t>To love “in deed and in truth” assures us  that we are walking as God has called to us.</a:t>
            </a:r>
          </a:p>
          <a:p>
            <a:endParaRPr lang="en-US" dirty="0"/>
          </a:p>
          <a:p>
            <a:r>
              <a:rPr lang="en-US" dirty="0"/>
              <a:t>“We have confidence before God”. To keep his commandments means we can take confidence before him. </a:t>
            </a:r>
          </a:p>
          <a:p>
            <a:endParaRPr lang="en-US" dirty="0"/>
          </a:p>
          <a:p>
            <a:r>
              <a:rPr lang="en-US" dirty="0"/>
              <a:t>Our life should be dedicated, not trying to test the bounds of God love, but seeking please Him. And when our life is dedicated to that we know he hears us.</a:t>
            </a:r>
          </a:p>
          <a:p>
            <a:endParaRPr lang="en-US" u="sng" dirty="0"/>
          </a:p>
          <a:p>
            <a:r>
              <a:rPr lang="en-US" u="sng" dirty="0"/>
              <a:t>Believe in Jesus. Love one another. Abide in Him. Have confidence.</a:t>
            </a:r>
          </a:p>
        </p:txBody>
      </p:sp>
      <p:pic>
        <p:nvPicPr>
          <p:cNvPr id="9" name="Content Placeholder 5" descr="A couple of elk in a field&#10;&#10;Description automatically generated with low confidence">
            <a:extLst>
              <a:ext uri="{FF2B5EF4-FFF2-40B4-BE49-F238E27FC236}">
                <a16:creationId xmlns:a16="http://schemas.microsoft.com/office/drawing/2014/main" id="{BD0C787C-2232-40AE-8C3E-3C3EF13A8A79}"/>
              </a:ext>
            </a:extLst>
          </p:cNvPr>
          <p:cNvPicPr>
            <a:picLocks noGrp="1" noChangeAspect="1"/>
          </p:cNvPicPr>
          <p:nvPr>
            <p:ph sz="half" idx="1"/>
          </p:nvPr>
        </p:nvPicPr>
        <p:blipFill rotWithShape="1">
          <a:blip r:embed="rId2">
            <a:extLst>
              <a:ext uri="{28A0092B-C50C-407E-A947-70E740481C1C}">
                <a14:useLocalDpi xmlns:a14="http://schemas.microsoft.com/office/drawing/2010/main" val="0"/>
              </a:ext>
            </a:extLst>
          </a:blip>
          <a:srcRect l="23786" r="11631"/>
          <a:stretch/>
        </p:blipFill>
        <p:spPr>
          <a:xfrm>
            <a:off x="685801" y="685800"/>
            <a:ext cx="4724400" cy="5486400"/>
          </a:xfrm>
          <a:prstGeom prst="rect">
            <a:avLst/>
          </a:prstGeom>
        </p:spPr>
      </p:pic>
    </p:spTree>
    <p:extLst>
      <p:ext uri="{BB962C8B-B14F-4D97-AF65-F5344CB8AC3E}">
        <p14:creationId xmlns:p14="http://schemas.microsoft.com/office/powerpoint/2010/main" val="3354131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5F56E65-2429-45F4-A07D-A0E97E1E327A}"/>
              </a:ext>
            </a:extLst>
          </p:cNvPr>
          <p:cNvSpPr/>
          <p:nvPr/>
        </p:nvSpPr>
        <p:spPr>
          <a:xfrm>
            <a:off x="0" y="0"/>
            <a:ext cx="12192000" cy="6858000"/>
          </a:xfrm>
          <a:prstGeom prst="rect">
            <a:avLst/>
          </a:prstGeom>
          <a:solidFill>
            <a:schemeClr val="accent1">
              <a:lumMod val="60000"/>
              <a:lumOff val="40000"/>
            </a:schemeClr>
          </a:solidFill>
          <a:ln>
            <a:solidFill>
              <a:schemeClr val="accent1">
                <a:lumMod val="60000"/>
                <a:lumOff val="4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3200" dirty="0">
                <a:solidFill>
                  <a:srgbClr val="FF0000"/>
                </a:solidFill>
                <a:latin typeface="Modern No. 20" panose="02070704070505020303" pitchFamily="18" charset="0"/>
              </a:rPr>
              <a:t>CRM</a:t>
            </a:r>
          </a:p>
          <a:p>
            <a:pPr marL="0" marR="0">
              <a:lnSpc>
                <a:spcPct val="107000"/>
              </a:lnSpc>
              <a:spcBef>
                <a:spcPts val="0"/>
              </a:spcBef>
              <a:spcAft>
                <a:spcPts val="800"/>
              </a:spcAft>
            </a:pPr>
            <a:r>
              <a:rPr lang="en-US" sz="2800" dirty="0">
                <a:solidFill>
                  <a:schemeClr val="tx1"/>
                </a:solidFill>
                <a:effectLst/>
                <a:latin typeface="Modern No. 20" panose="02070704070505020303" pitchFamily="18" charset="0"/>
                <a:ea typeface="Calibri" panose="020F0502020204030204" pitchFamily="34" charset="0"/>
                <a:cs typeface="Times New Roman" panose="02020603050405020304" pitchFamily="18" charset="0"/>
              </a:rPr>
              <a:t>Challenge: Write out John 2.28 – 3.24. Pretty long, but your own hand giving you these reminds will help them stick more – I assure you. Additionally: go up to someone this week at our congregation and tell them how much you appreciate their example. Don’t fake it. Take the time to genuinely thank someone for what they do for our family here. </a:t>
            </a:r>
          </a:p>
          <a:p>
            <a:pPr marL="0" marR="0">
              <a:lnSpc>
                <a:spcPct val="107000"/>
              </a:lnSpc>
              <a:spcBef>
                <a:spcPts val="0"/>
              </a:spcBef>
              <a:spcAft>
                <a:spcPts val="800"/>
              </a:spcAft>
            </a:pPr>
            <a:endParaRPr lang="en-US" sz="2800" dirty="0">
              <a:solidFill>
                <a:schemeClr val="tx1"/>
              </a:solidFill>
              <a:effectLst/>
              <a:latin typeface="Modern No. 20" panose="0207070407050502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dirty="0">
                <a:solidFill>
                  <a:schemeClr val="tx1"/>
                </a:solidFill>
                <a:effectLst/>
                <a:latin typeface="Modern No. 20" panose="02070704070505020303" pitchFamily="18" charset="0"/>
                <a:ea typeface="Calibri" panose="020F0502020204030204" pitchFamily="34" charset="0"/>
                <a:cs typeface="Times New Roman" panose="02020603050405020304" pitchFamily="18" charset="0"/>
              </a:rPr>
              <a:t>Reminder: A child of God has died to darkness and hate, and lives to light and love. Show the love of God to all.</a:t>
            </a:r>
          </a:p>
          <a:p>
            <a:pPr marL="0" marR="0">
              <a:lnSpc>
                <a:spcPct val="107000"/>
              </a:lnSpc>
              <a:spcBef>
                <a:spcPts val="0"/>
              </a:spcBef>
              <a:spcAft>
                <a:spcPts val="800"/>
              </a:spcAft>
            </a:pPr>
            <a:endParaRPr lang="en-US" sz="2800" dirty="0">
              <a:solidFill>
                <a:schemeClr val="tx1"/>
              </a:solidFill>
              <a:effectLst/>
              <a:latin typeface="Modern No. 20" panose="0207070407050502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dirty="0">
                <a:solidFill>
                  <a:schemeClr val="tx1"/>
                </a:solidFill>
                <a:effectLst/>
                <a:latin typeface="Modern No. 20" panose="02070704070505020303" pitchFamily="18" charset="0"/>
                <a:ea typeface="Calibri" panose="020F0502020204030204" pitchFamily="34" charset="0"/>
                <a:cs typeface="Times New Roman" panose="02020603050405020304" pitchFamily="18" charset="0"/>
              </a:rPr>
              <a:t>Mediation: </a:t>
            </a:r>
            <a:r>
              <a:rPr lang="en-US" sz="2800" u="sng" dirty="0">
                <a:solidFill>
                  <a:schemeClr val="tx1"/>
                </a:solidFill>
                <a:effectLst/>
                <a:latin typeface="Modern No. 20" panose="02070704070505020303" pitchFamily="18" charset="0"/>
                <a:ea typeface="Calibri" panose="020F0502020204030204" pitchFamily="34" charset="0"/>
                <a:cs typeface="Times New Roman" panose="02020603050405020304" pitchFamily="18" charset="0"/>
              </a:rPr>
              <a:t>“Little children, let us not love in word or talk, but in deed and truth.” </a:t>
            </a:r>
            <a:r>
              <a:rPr lang="en-US" sz="2800" dirty="0">
                <a:solidFill>
                  <a:schemeClr val="tx1"/>
                </a:solidFill>
                <a:effectLst/>
                <a:latin typeface="Modern No. 20" panose="02070704070505020303" pitchFamily="18" charset="0"/>
                <a:ea typeface="Calibri" panose="020F0502020204030204" pitchFamily="34" charset="0"/>
                <a:cs typeface="Times New Roman" panose="02020603050405020304" pitchFamily="18" charset="0"/>
              </a:rPr>
              <a:t>What does this mean for how you operate in the family? How does this differentiate a Christian from the world? Has it differentiated you from the world?</a:t>
            </a:r>
            <a:endParaRPr lang="en-US" sz="4400" dirty="0">
              <a:solidFill>
                <a:schemeClr val="tx1"/>
              </a:solidFill>
              <a:latin typeface="Modern No. 20" panose="02070704070505020303" pitchFamily="18" charset="0"/>
            </a:endParaRPr>
          </a:p>
          <a:p>
            <a:endParaRPr lang="en-US" sz="2800" dirty="0">
              <a:latin typeface="Modern No. 20" panose="02070704070505020303" pitchFamily="18" charset="0"/>
            </a:endParaRPr>
          </a:p>
        </p:txBody>
      </p:sp>
    </p:spTree>
    <p:extLst>
      <p:ext uri="{BB962C8B-B14F-4D97-AF65-F5344CB8AC3E}">
        <p14:creationId xmlns:p14="http://schemas.microsoft.com/office/powerpoint/2010/main" val="768393361"/>
      </p:ext>
    </p:extLst>
  </p:cSld>
  <p:clrMapOvr>
    <a:masterClrMapping/>
  </p:clrMapOvr>
</p:sld>
</file>

<file path=ppt/theme/theme1.xml><?xml version="1.0" encoding="utf-8"?>
<a:theme xmlns:a="http://schemas.openxmlformats.org/drawingml/2006/main" name="ClassicFrameVTI">
  <a:themeElements>
    <a:clrScheme name="Custom 22">
      <a:dk1>
        <a:sysClr val="windowText" lastClr="000000"/>
      </a:dk1>
      <a:lt1>
        <a:sysClr val="window" lastClr="FFFFFF"/>
      </a:lt1>
      <a:dk2>
        <a:srgbClr val="293737"/>
      </a:dk2>
      <a:lt2>
        <a:srgbClr val="EEF2F0"/>
      </a:lt2>
      <a:accent1>
        <a:srgbClr val="749090"/>
      </a:accent1>
      <a:accent2>
        <a:srgbClr val="A5A5A5"/>
      </a:accent2>
      <a:accent3>
        <a:srgbClr val="91A39B"/>
      </a:accent3>
      <a:accent4>
        <a:srgbClr val="A9A698"/>
      </a:accent4>
      <a:accent5>
        <a:srgbClr val="A2A79A"/>
      </a:accent5>
      <a:accent6>
        <a:srgbClr val="897F65"/>
      </a:accent6>
      <a:hlink>
        <a:srgbClr val="92872F"/>
      </a:hlink>
      <a:folHlink>
        <a:srgbClr val="AB73A9"/>
      </a:folHlink>
    </a:clrScheme>
    <a:fontScheme name="Goudy and Gill Sans">
      <a:majorFont>
        <a:latin typeface="Goudy Old Style"/>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lassicFrameVTI" id="{4FA2A165-EC65-4FB0-B019-8C8876A1D8E3}" vid="{9D78F1F1-8226-42FD-A1A3-975EDF6D60F8}"/>
    </a:ext>
  </a:extLst>
</a:theme>
</file>

<file path=docProps/app.xml><?xml version="1.0" encoding="utf-8"?>
<Properties xmlns="http://schemas.openxmlformats.org/officeDocument/2006/extended-properties" xmlns:vt="http://schemas.openxmlformats.org/officeDocument/2006/docPropsVTypes">
  <TotalTime>692</TotalTime>
  <Words>714</Words>
  <Application>Microsoft Office PowerPoint</Application>
  <PresentationFormat>Widescreen</PresentationFormat>
  <Paragraphs>57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Gill Sans MT</vt:lpstr>
      <vt:lpstr>Goudy Old Style</vt:lpstr>
      <vt:lpstr>Modern No. 20</vt:lpstr>
      <vt:lpstr>ClassicFrameVTI</vt:lpstr>
      <vt:lpstr>PowerPoint Presentation</vt:lpstr>
      <vt:lpstr>Walking as family</vt:lpstr>
      <vt:lpstr> the children of God (1st John 2.28-3.3)</vt:lpstr>
      <vt:lpstr> the children of The devil (1st John 3.4-10)</vt:lpstr>
      <vt:lpstr> The ballad of love and hate (1st John 3.11-18)</vt:lpstr>
      <vt:lpstr> Confidence in being his child (1st John 3.19-24)</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Alexander Newman</dc:creator>
  <cp:lastModifiedBy>Alexander Newman</cp:lastModifiedBy>
  <cp:revision>5</cp:revision>
  <dcterms:created xsi:type="dcterms:W3CDTF">2021-11-13T21:14:13Z</dcterms:created>
  <dcterms:modified xsi:type="dcterms:W3CDTF">2021-11-28T04:05:16Z</dcterms:modified>
</cp:coreProperties>
</file>