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embeddedFontLst>
    <p:embeddedFont>
      <p:font typeface="Bookman Old Style" panose="02050604050505020204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alibri Light" panose="020F0302020204030204" pitchFamily="34" charset="0"/>
      <p:regular r:id="rId15"/>
      <p: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9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04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4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2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31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028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1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4FF5A-F7E8-4045-96A7-E568BA779392}" type="datetimeFigureOut">
              <a:rPr lang="en-US" smtClean="0"/>
              <a:t>12/5/2021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40492-2108-4511-8680-0AB956F0D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917794A-85D3-4B54-B8B2-64DCEB60B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0" b="17933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FABC3E-8414-4E34-BF1E-FC53B0F69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676" y="887612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FFFFFF"/>
                </a:solidFill>
                <a:latin typeface="Bookman Old Style" panose="02050604050505020204" pitchFamily="18" charset="0"/>
              </a:rPr>
              <a:t>Hampering the </a:t>
            </a:r>
            <a:br>
              <a:rPr lang="en-US" sz="6600" dirty="0">
                <a:solidFill>
                  <a:srgbClr val="FFFFFF"/>
                </a:solidFill>
                <a:latin typeface="Bookman Old Style" panose="02050604050505020204" pitchFamily="18" charset="0"/>
              </a:rPr>
            </a:br>
            <a:r>
              <a:rPr lang="en-US" sz="6600" dirty="0">
                <a:solidFill>
                  <a:srgbClr val="FFFFFF"/>
                </a:solidFill>
                <a:latin typeface="Bookman Old Style" panose="02050604050505020204" pitchFamily="18" charset="0"/>
              </a:rPr>
              <a:t>Next Generation</a:t>
            </a:r>
          </a:p>
        </p:txBody>
      </p:sp>
    </p:spTree>
    <p:extLst>
      <p:ext uri="{BB962C8B-B14F-4D97-AF65-F5344CB8AC3E}">
        <p14:creationId xmlns:p14="http://schemas.microsoft.com/office/powerpoint/2010/main" val="4125463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lose up of a person&#10;&#10;Description automatically generated">
            <a:extLst>
              <a:ext uri="{FF2B5EF4-FFF2-40B4-BE49-F238E27FC236}">
                <a16:creationId xmlns:a16="http://schemas.microsoft.com/office/drawing/2014/main" id="{21D91D55-CD58-4919-9CC9-EB67BC440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10536"/>
          <a:stretch/>
        </p:blipFill>
        <p:spPr>
          <a:xfrm>
            <a:off x="198739" y="171717"/>
            <a:ext cx="5804105" cy="3167426"/>
          </a:xfrm>
          <a:prstGeom prst="rect">
            <a:avLst/>
          </a:prstGeom>
        </p:spPr>
      </p:pic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F021936-0525-47D3-9FE7-56D435B508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526" r="2" b="26655"/>
          <a:stretch/>
        </p:blipFill>
        <p:spPr>
          <a:xfrm>
            <a:off x="6195373" y="171717"/>
            <a:ext cx="5797883" cy="3167426"/>
          </a:xfrm>
          <a:prstGeom prst="rect">
            <a:avLst/>
          </a:prstGeom>
        </p:spPr>
      </p:pic>
      <p:pic>
        <p:nvPicPr>
          <p:cNvPr id="4" name="Picture 3" descr="A close up of a person&#10;&#10;Description automatically generated">
            <a:extLst>
              <a:ext uri="{FF2B5EF4-FFF2-40B4-BE49-F238E27FC236}">
                <a16:creationId xmlns:a16="http://schemas.microsoft.com/office/drawing/2014/main" id="{77CB4B0B-CF8C-4F45-A8A8-175B32992A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2" b="3378"/>
          <a:stretch/>
        </p:blipFill>
        <p:spPr>
          <a:xfrm>
            <a:off x="198739" y="3510858"/>
            <a:ext cx="5804105" cy="2789948"/>
          </a:xfrm>
          <a:prstGeom prst="rect">
            <a:avLst/>
          </a:prstGeom>
        </p:spPr>
      </p:pic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31D4D455-841B-4DDD-B52C-48377C3DDC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429" r="2" b="18959"/>
          <a:stretch/>
        </p:blipFill>
        <p:spPr>
          <a:xfrm>
            <a:off x="6195372" y="3510858"/>
            <a:ext cx="5797883" cy="278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2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A6EEFB7D-05F9-4F03-8313-8999B56FE7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645" b="3"/>
          <a:stretch/>
        </p:blipFill>
        <p:spPr>
          <a:xfrm>
            <a:off x="1524020" y="1351211"/>
            <a:ext cx="4180350" cy="4375387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C7F693-3FE8-4190-9996-5F66A8719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7719"/>
            <a:ext cx="4320692" cy="6122560"/>
          </a:xfrm>
        </p:spPr>
        <p:txBody>
          <a:bodyPr anchor="ctr">
            <a:normAutofit/>
          </a:bodyPr>
          <a:lstStyle/>
          <a:p>
            <a:pPr algn="ctr"/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Are We Setting </a:t>
            </a:r>
            <a:b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a Low Bar?</a:t>
            </a:r>
            <a:b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Are We Stifling Their Zeal?</a:t>
            </a:r>
            <a:b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How Do We </a:t>
            </a:r>
            <a:b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View Baptism?</a:t>
            </a:r>
            <a:b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</a:br>
            <a:endParaRPr lang="en-US" sz="3600" b="1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3600" b="1">
                <a:solidFill>
                  <a:srgbClr val="000000"/>
                </a:solidFill>
                <a:latin typeface="Bookman Old Style" panose="02050604050505020204" pitchFamily="18" charset="0"/>
              </a:rPr>
              <a:t>Are We Giving Them Our Best?</a:t>
            </a:r>
            <a:endParaRPr lang="en-US" sz="36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4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BA1EA-B9AE-4592-94AA-E3F6C347B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55" y="286205"/>
            <a:ext cx="4368602" cy="1956841"/>
          </a:xfrm>
        </p:spPr>
        <p:txBody>
          <a:bodyPr anchor="b">
            <a:normAutofit/>
          </a:bodyPr>
          <a:lstStyle/>
          <a:p>
            <a:pPr algn="ctr"/>
            <a:r>
              <a:rPr lang="en-US" sz="6000" b="1" dirty="0">
                <a:latin typeface="Bookman Old Style" panose="02050604050505020204" pitchFamily="18" charset="0"/>
              </a:rPr>
              <a:t>Thinking</a:t>
            </a:r>
            <a:r>
              <a:rPr lang="en-US" sz="6000" dirty="0">
                <a:latin typeface="Bookman Old Style" panose="02050604050505020204" pitchFamily="18" charset="0"/>
              </a:rPr>
              <a:t> </a:t>
            </a:r>
            <a:r>
              <a:rPr lang="en-US" sz="6000" b="1" dirty="0">
                <a:latin typeface="Bookman Old Style" panose="02050604050505020204" pitchFamily="18" charset="0"/>
              </a:rPr>
              <a:t>Ahead</a:t>
            </a: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B198B0-C824-487B-839F-51590F0D0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662" y="2909771"/>
            <a:ext cx="4243589" cy="3320668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latin typeface="Bookman Old Style" panose="02050604050505020204" pitchFamily="18" charset="0"/>
              </a:rPr>
              <a:t>Reach Out to Someone Younger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>
              <a:latin typeface="Bookman Old Style" panose="02050604050505020204" pitchFamily="18" charset="0"/>
            </a:endParaRP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Help to Channel 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Someone’s Zeal</a:t>
            </a:r>
            <a:br>
              <a:rPr lang="en-US" dirty="0">
                <a:latin typeface="Bookman Old Style" panose="02050604050505020204" pitchFamily="18" charset="0"/>
              </a:rPr>
            </a:br>
            <a:endParaRPr lang="en-US" dirty="0">
              <a:latin typeface="Bookman Old Style" panose="02050604050505020204" pitchFamily="18" charset="0"/>
            </a:endParaRPr>
          </a:p>
          <a:p>
            <a:pPr algn="ctr"/>
            <a:r>
              <a:rPr lang="en-US" dirty="0">
                <a:latin typeface="Bookman Old Style" panose="02050604050505020204" pitchFamily="18" charset="0"/>
              </a:rPr>
              <a:t>Exceed Expectations</a:t>
            </a:r>
            <a:br>
              <a:rPr lang="en-US" dirty="0">
                <a:latin typeface="Bookman Old Style" panose="02050604050505020204" pitchFamily="18" charset="0"/>
              </a:rPr>
            </a:br>
            <a:r>
              <a:rPr lang="en-US" dirty="0">
                <a:latin typeface="Bookman Old Style" panose="02050604050505020204" pitchFamily="18" charset="0"/>
              </a:rPr>
              <a:t>and Desire More</a:t>
            </a:r>
          </a:p>
        </p:txBody>
      </p:sp>
      <p:pic>
        <p:nvPicPr>
          <p:cNvPr id="5" name="Content Placeholder 4" descr="A close up of a persons hand&#10;&#10;Description automatically generated">
            <a:extLst>
              <a:ext uri="{FF2B5EF4-FFF2-40B4-BE49-F238E27FC236}">
                <a16:creationId xmlns:a16="http://schemas.microsoft.com/office/drawing/2014/main" id="{7F527BED-7AFC-4691-8EC0-4899809C45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1" r="13746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6563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9D131840-39D5-4CD4-B790-A2FC2AC019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1135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</TotalTime>
  <Words>57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 Light</vt:lpstr>
      <vt:lpstr>Calibri</vt:lpstr>
      <vt:lpstr>Bookman Old Style</vt:lpstr>
      <vt:lpstr>Office Theme</vt:lpstr>
      <vt:lpstr>Hampering the  Next Generation</vt:lpstr>
      <vt:lpstr>PowerPoint Presentation</vt:lpstr>
      <vt:lpstr>PowerPoint Presentation</vt:lpstr>
      <vt:lpstr>Thinking Ahead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Hampering the  Next Generation</dc:title>
  <dc:creator>Seth Mauldin</dc:creator>
  <cp:lastModifiedBy>Northwood1</cp:lastModifiedBy>
  <cp:revision>6</cp:revision>
  <dcterms:created xsi:type="dcterms:W3CDTF">2019-09-17T19:55:16Z</dcterms:created>
  <dcterms:modified xsi:type="dcterms:W3CDTF">2021-12-05T14:56:46Z</dcterms:modified>
</cp:coreProperties>
</file>