
<file path=[Content_Types].xml><?xml version="1.0" encoding="utf-8"?>
<Types xmlns="http://schemas.openxmlformats.org/package/2006/content-types">
  <Default Extension="bmp" ContentType="image/bmp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7" r:id="rId3"/>
    <p:sldId id="268" r:id="rId4"/>
    <p:sldId id="270" r:id="rId5"/>
    <p:sldId id="269" r:id="rId6"/>
    <p:sldId id="266" r:id="rId7"/>
    <p:sldId id="271" r:id="rId8"/>
  </p:sldIdLst>
  <p:sldSz cx="9144000" cy="6858000" type="screen4x3"/>
  <p:notesSz cx="9144000" cy="6858000"/>
  <p:embeddedFontLst>
    <p:embeddedFont>
      <p:font typeface="Bookman Old Style" panose="02050604050505020204" pitchFamily="18" charset="0"/>
      <p:regular r:id="rId9"/>
      <p:bold r:id="rId10"/>
      <p:italic r:id="rId11"/>
      <p:boldItalic r:id="rId12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0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821656" y="1366242"/>
            <a:ext cx="5500687" cy="412551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250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201168" y="1143000"/>
            <a:ext cx="8705088" cy="313357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r>
              <a:rPr lang="en-US" sz="6600" i="1" dirty="0">
                <a:latin typeface="Bookman Old Style" panose="02050604050505020204" pitchFamily="18" charset="0"/>
              </a:rPr>
              <a:t>A Fool </a:t>
            </a:r>
            <a:br>
              <a:rPr lang="en-US" sz="6600" i="1" dirty="0">
                <a:latin typeface="Bookman Old Style" panose="02050604050505020204" pitchFamily="18" charset="0"/>
              </a:rPr>
            </a:br>
            <a:r>
              <a:rPr lang="en-US" sz="6600" i="1" dirty="0">
                <a:latin typeface="Bookman Old Style" panose="02050604050505020204" pitchFamily="18" charset="0"/>
              </a:rPr>
              <a:t>for Christ’s Sake</a:t>
            </a:r>
            <a:endParaRPr lang="en-US" sz="6600" i="1" dirty="0">
              <a:solidFill>
                <a:srgbClr val="E4434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i="1" dirty="0">
                <a:latin typeface="Bookman Old Style" panose="02050604050505020204" pitchFamily="18" charset="0"/>
              </a:rPr>
              <a:t>The Foolishness of God: Lesson 3</a:t>
            </a:r>
            <a:endParaRPr sz="2400" i="1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Pursuing Status Causes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Spiritual Blindness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47706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Paul’s brethren had become spiritually stunted because of their fleshly minds.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By trying to elevate themselves with self-ascribed honor, they’d lost their way.</a:t>
            </a:r>
          </a:p>
        </p:txBody>
      </p:sp>
    </p:spTree>
    <p:extLst>
      <p:ext uri="{BB962C8B-B14F-4D97-AF65-F5344CB8AC3E}">
        <p14:creationId xmlns:p14="http://schemas.microsoft.com/office/powerpoint/2010/main" val="411124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Pride Obscures Our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Vision of God’s Work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47706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Paul was quick to reject any accolades and emphasized the actions of God.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They had their own need to humble themselves and see God’s work.</a:t>
            </a:r>
          </a:p>
        </p:txBody>
      </p:sp>
    </p:spTree>
    <p:extLst>
      <p:ext uri="{BB962C8B-B14F-4D97-AF65-F5344CB8AC3E}">
        <p14:creationId xmlns:p14="http://schemas.microsoft.com/office/powerpoint/2010/main" val="126882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Pride Creates 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Careless Workmen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47706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The nature of our work ought to instill in </a:t>
            </a:r>
            <a:br>
              <a:rPr lang="en-US" sz="3000" dirty="0">
                <a:latin typeface="Bookman Old Style" panose="02050604050505020204" pitchFamily="18" charset="0"/>
              </a:rPr>
            </a:br>
            <a:r>
              <a:rPr lang="en-US" sz="3000" dirty="0">
                <a:latin typeface="Bookman Old Style" panose="02050604050505020204" pitchFamily="18" charset="0"/>
              </a:rPr>
              <a:t>us the greatest degree of care.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Failure in God’s work has consequences more devastating than anything else.</a:t>
            </a:r>
          </a:p>
        </p:txBody>
      </p:sp>
    </p:spTree>
    <p:extLst>
      <p:ext uri="{BB962C8B-B14F-4D97-AF65-F5344CB8AC3E}">
        <p14:creationId xmlns:p14="http://schemas.microsoft.com/office/powerpoint/2010/main" val="4803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Becoming a Fool for Christ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47706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Status and recognition might impress the world, but they are nothing before God.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Only by choosing what the world describes as foolish can we become wise.</a:t>
            </a:r>
          </a:p>
        </p:txBody>
      </p:sp>
    </p:spTree>
    <p:extLst>
      <p:ext uri="{BB962C8B-B14F-4D97-AF65-F5344CB8AC3E}">
        <p14:creationId xmlns:p14="http://schemas.microsoft.com/office/powerpoint/2010/main" val="52421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5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Thinking Ahead</a:t>
            </a:r>
            <a:endParaRPr sz="5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169259"/>
            <a:ext cx="9144000" cy="347706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Bookman Old Style" panose="02050604050505020204" pitchFamily="18" charset="0"/>
              </a:rPr>
              <a:t>Consider the Weight of our Work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Bookman Old Style" panose="02050604050505020204" pitchFamily="18" charset="0"/>
              </a:rPr>
              <a:t>Dwell on the Need to Follow Christ’s Plan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Bookman Old Style" panose="02050604050505020204" pitchFamily="18" charset="0"/>
              </a:rPr>
              <a:t>See the Honor in Inclusion</a:t>
            </a:r>
          </a:p>
        </p:txBody>
      </p:sp>
    </p:spTree>
    <p:extLst>
      <p:ext uri="{BB962C8B-B14F-4D97-AF65-F5344CB8AC3E}">
        <p14:creationId xmlns:p14="http://schemas.microsoft.com/office/powerpoint/2010/main" val="337330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2DC02-4ABA-4707-AA2E-60902D7D3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173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16</cp:revision>
  <dcterms:modified xsi:type="dcterms:W3CDTF">2022-01-14T21:32:14Z</dcterms:modified>
</cp:coreProperties>
</file>