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9A9F0-EBAA-49B1-8F23-557A63E06BB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EB6A7A-1D28-459A-AFD3-1ADDC2C8AF0B}">
      <dgm:prSet/>
      <dgm:spPr/>
      <dgm:t>
        <a:bodyPr/>
        <a:lstStyle/>
        <a:p>
          <a:pPr algn="ctr"/>
          <a:br>
            <a:rPr lang="en-US" dirty="0"/>
          </a:br>
          <a:r>
            <a:rPr lang="en-US" dirty="0"/>
            <a:t>God’s invitation to speak is not permission to speak without limits.</a:t>
          </a:r>
          <a:br>
            <a:rPr lang="en-US" dirty="0"/>
          </a:br>
          <a:endParaRPr lang="en-US" dirty="0"/>
        </a:p>
      </dgm:t>
    </dgm:pt>
    <dgm:pt modelId="{81DE3184-2630-46E1-AD98-DF056B68DC99}" type="parTrans" cxnId="{A3D07C45-E538-441C-BB76-9BB982DC6B9A}">
      <dgm:prSet/>
      <dgm:spPr/>
      <dgm:t>
        <a:bodyPr/>
        <a:lstStyle/>
        <a:p>
          <a:endParaRPr lang="en-US"/>
        </a:p>
      </dgm:t>
    </dgm:pt>
    <dgm:pt modelId="{2CA426F5-145E-4ED8-8E96-1BFB168E2D25}" type="sibTrans" cxnId="{A3D07C45-E538-441C-BB76-9BB982DC6B9A}">
      <dgm:prSet/>
      <dgm:spPr/>
      <dgm:t>
        <a:bodyPr/>
        <a:lstStyle/>
        <a:p>
          <a:endParaRPr lang="en-US"/>
        </a:p>
      </dgm:t>
    </dgm:pt>
    <dgm:pt modelId="{3C6CA559-9FAC-45E5-AABE-265F79364338}">
      <dgm:prSet/>
      <dgm:spPr/>
      <dgm:t>
        <a:bodyPr/>
        <a:lstStyle/>
        <a:p>
          <a:pPr algn="ctr"/>
          <a:r>
            <a:rPr lang="en-US" dirty="0"/>
            <a:t>We should not mistake His mercy on those who were discouraged as encouragement to rail against His goodness. </a:t>
          </a:r>
        </a:p>
      </dgm:t>
    </dgm:pt>
    <dgm:pt modelId="{0486CECB-7305-4359-A8E2-6A1BE7A43005}" type="parTrans" cxnId="{6D08515F-73DB-4072-A5A9-2156D9D1FD67}">
      <dgm:prSet/>
      <dgm:spPr/>
      <dgm:t>
        <a:bodyPr/>
        <a:lstStyle/>
        <a:p>
          <a:endParaRPr lang="en-US"/>
        </a:p>
      </dgm:t>
    </dgm:pt>
    <dgm:pt modelId="{B55E46F8-534A-4FC6-8686-9BC937781B3F}" type="sibTrans" cxnId="{6D08515F-73DB-4072-A5A9-2156D9D1FD67}">
      <dgm:prSet/>
      <dgm:spPr/>
      <dgm:t>
        <a:bodyPr/>
        <a:lstStyle/>
        <a:p>
          <a:endParaRPr lang="en-US"/>
        </a:p>
      </dgm:t>
    </dgm:pt>
    <dgm:pt modelId="{B1E95DA3-F292-43E2-8344-FFBB6250EB6D}" type="pres">
      <dgm:prSet presAssocID="{A969A9F0-EBAA-49B1-8F23-557A63E06BB6}" presName="vert0" presStyleCnt="0">
        <dgm:presLayoutVars>
          <dgm:dir/>
          <dgm:animOne val="branch"/>
          <dgm:animLvl val="lvl"/>
        </dgm:presLayoutVars>
      </dgm:prSet>
      <dgm:spPr/>
    </dgm:pt>
    <dgm:pt modelId="{CD4DBE1A-2152-431F-AE86-0A0D41F8F4C1}" type="pres">
      <dgm:prSet presAssocID="{29EB6A7A-1D28-459A-AFD3-1ADDC2C8AF0B}" presName="thickLine" presStyleLbl="alignNode1" presStyleIdx="0" presStyleCnt="2"/>
      <dgm:spPr/>
    </dgm:pt>
    <dgm:pt modelId="{A72A9F9C-F8CD-40BF-A778-3D6D55A30F65}" type="pres">
      <dgm:prSet presAssocID="{29EB6A7A-1D28-459A-AFD3-1ADDC2C8AF0B}" presName="horz1" presStyleCnt="0"/>
      <dgm:spPr/>
    </dgm:pt>
    <dgm:pt modelId="{E877D136-9AA9-43C6-8C4C-8B851375D7AA}" type="pres">
      <dgm:prSet presAssocID="{29EB6A7A-1D28-459A-AFD3-1ADDC2C8AF0B}" presName="tx1" presStyleLbl="revTx" presStyleIdx="0" presStyleCnt="2"/>
      <dgm:spPr/>
    </dgm:pt>
    <dgm:pt modelId="{4E4762A0-19A8-4360-9550-8665F1B7D53B}" type="pres">
      <dgm:prSet presAssocID="{29EB6A7A-1D28-459A-AFD3-1ADDC2C8AF0B}" presName="vert1" presStyleCnt="0"/>
      <dgm:spPr/>
    </dgm:pt>
    <dgm:pt modelId="{41427256-6203-4A91-939A-F03ACD567115}" type="pres">
      <dgm:prSet presAssocID="{3C6CA559-9FAC-45E5-AABE-265F79364338}" presName="thickLine" presStyleLbl="alignNode1" presStyleIdx="1" presStyleCnt="2"/>
      <dgm:spPr/>
    </dgm:pt>
    <dgm:pt modelId="{1C643F04-0A7A-49E8-B3BD-D8A4991AC5CF}" type="pres">
      <dgm:prSet presAssocID="{3C6CA559-9FAC-45E5-AABE-265F79364338}" presName="horz1" presStyleCnt="0"/>
      <dgm:spPr/>
    </dgm:pt>
    <dgm:pt modelId="{4607B6A4-29CF-4CBF-ABC1-30E58CB2AAA1}" type="pres">
      <dgm:prSet presAssocID="{3C6CA559-9FAC-45E5-AABE-265F79364338}" presName="tx1" presStyleLbl="revTx" presStyleIdx="1" presStyleCnt="2"/>
      <dgm:spPr/>
    </dgm:pt>
    <dgm:pt modelId="{1FBA9043-1166-44D4-B370-9499C57454AA}" type="pres">
      <dgm:prSet presAssocID="{3C6CA559-9FAC-45E5-AABE-265F79364338}" presName="vert1" presStyleCnt="0"/>
      <dgm:spPr/>
    </dgm:pt>
  </dgm:ptLst>
  <dgm:cxnLst>
    <dgm:cxn modelId="{6D08515F-73DB-4072-A5A9-2156D9D1FD67}" srcId="{A969A9F0-EBAA-49B1-8F23-557A63E06BB6}" destId="{3C6CA559-9FAC-45E5-AABE-265F79364338}" srcOrd="1" destOrd="0" parTransId="{0486CECB-7305-4359-A8E2-6A1BE7A43005}" sibTransId="{B55E46F8-534A-4FC6-8686-9BC937781B3F}"/>
    <dgm:cxn modelId="{A3D07C45-E538-441C-BB76-9BB982DC6B9A}" srcId="{A969A9F0-EBAA-49B1-8F23-557A63E06BB6}" destId="{29EB6A7A-1D28-459A-AFD3-1ADDC2C8AF0B}" srcOrd="0" destOrd="0" parTransId="{81DE3184-2630-46E1-AD98-DF056B68DC99}" sibTransId="{2CA426F5-145E-4ED8-8E96-1BFB168E2D25}"/>
    <dgm:cxn modelId="{6CA0EB75-19FD-4805-AB91-F55034137D1D}" type="presOf" srcId="{3C6CA559-9FAC-45E5-AABE-265F79364338}" destId="{4607B6A4-29CF-4CBF-ABC1-30E58CB2AAA1}" srcOrd="0" destOrd="0" presId="urn:microsoft.com/office/officeart/2008/layout/LinedList"/>
    <dgm:cxn modelId="{D4221CF7-75D1-4E4E-AFBC-10E4485335E0}" type="presOf" srcId="{A969A9F0-EBAA-49B1-8F23-557A63E06BB6}" destId="{B1E95DA3-F292-43E2-8344-FFBB6250EB6D}" srcOrd="0" destOrd="0" presId="urn:microsoft.com/office/officeart/2008/layout/LinedList"/>
    <dgm:cxn modelId="{B039B8FE-BC30-44A0-BE95-0CCAB921660D}" type="presOf" srcId="{29EB6A7A-1D28-459A-AFD3-1ADDC2C8AF0B}" destId="{E877D136-9AA9-43C6-8C4C-8B851375D7AA}" srcOrd="0" destOrd="0" presId="urn:microsoft.com/office/officeart/2008/layout/LinedList"/>
    <dgm:cxn modelId="{BA46373E-CE00-44D7-BA27-2735CF08C890}" type="presParOf" srcId="{B1E95DA3-F292-43E2-8344-FFBB6250EB6D}" destId="{CD4DBE1A-2152-431F-AE86-0A0D41F8F4C1}" srcOrd="0" destOrd="0" presId="urn:microsoft.com/office/officeart/2008/layout/LinedList"/>
    <dgm:cxn modelId="{F7409DB5-9510-4DBD-AA1A-2660D205912E}" type="presParOf" srcId="{B1E95DA3-F292-43E2-8344-FFBB6250EB6D}" destId="{A72A9F9C-F8CD-40BF-A778-3D6D55A30F65}" srcOrd="1" destOrd="0" presId="urn:microsoft.com/office/officeart/2008/layout/LinedList"/>
    <dgm:cxn modelId="{D5C59D17-AA6F-47D3-B116-CB3F1BE65437}" type="presParOf" srcId="{A72A9F9C-F8CD-40BF-A778-3D6D55A30F65}" destId="{E877D136-9AA9-43C6-8C4C-8B851375D7AA}" srcOrd="0" destOrd="0" presId="urn:microsoft.com/office/officeart/2008/layout/LinedList"/>
    <dgm:cxn modelId="{991556DB-69B1-4DE0-8889-B4A6604E4D0D}" type="presParOf" srcId="{A72A9F9C-F8CD-40BF-A778-3D6D55A30F65}" destId="{4E4762A0-19A8-4360-9550-8665F1B7D53B}" srcOrd="1" destOrd="0" presId="urn:microsoft.com/office/officeart/2008/layout/LinedList"/>
    <dgm:cxn modelId="{EC522845-7793-4C08-9636-0FB17A5C3B81}" type="presParOf" srcId="{B1E95DA3-F292-43E2-8344-FFBB6250EB6D}" destId="{41427256-6203-4A91-939A-F03ACD567115}" srcOrd="2" destOrd="0" presId="urn:microsoft.com/office/officeart/2008/layout/LinedList"/>
    <dgm:cxn modelId="{6DE7AAF1-7F6F-46C1-A6F0-5EA50836E5F7}" type="presParOf" srcId="{B1E95DA3-F292-43E2-8344-FFBB6250EB6D}" destId="{1C643F04-0A7A-49E8-B3BD-D8A4991AC5CF}" srcOrd="3" destOrd="0" presId="urn:microsoft.com/office/officeart/2008/layout/LinedList"/>
    <dgm:cxn modelId="{1C17E322-2E0E-475C-8956-9E47662F7461}" type="presParOf" srcId="{1C643F04-0A7A-49E8-B3BD-D8A4991AC5CF}" destId="{4607B6A4-29CF-4CBF-ABC1-30E58CB2AAA1}" srcOrd="0" destOrd="0" presId="urn:microsoft.com/office/officeart/2008/layout/LinedList"/>
    <dgm:cxn modelId="{51BB9AB0-4D67-44EC-A072-413F9988FE5F}" type="presParOf" srcId="{1C643F04-0A7A-49E8-B3BD-D8A4991AC5CF}" destId="{1FBA9043-1166-44D4-B370-9499C57454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69A9F0-EBAA-49B1-8F23-557A63E06BB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EB6A7A-1D28-459A-AFD3-1ADDC2C8AF0B}">
      <dgm:prSet custT="1"/>
      <dgm:spPr/>
      <dgm:t>
        <a:bodyPr/>
        <a:lstStyle/>
        <a:p>
          <a:pPr algn="ctr"/>
          <a:br>
            <a:rPr lang="en-US" sz="2800" dirty="0"/>
          </a:br>
          <a:r>
            <a:rPr lang="en-US" sz="3200" dirty="0"/>
            <a:t>The Psalmists were not just screaming into the void—</a:t>
          </a:r>
          <a:br>
            <a:rPr lang="en-US" sz="3200" dirty="0"/>
          </a:br>
          <a:r>
            <a:rPr lang="en-US" sz="3200" dirty="0"/>
            <a:t>they were asking</a:t>
          </a:r>
          <a:br>
            <a:rPr lang="en-US" sz="3200" dirty="0"/>
          </a:br>
          <a:r>
            <a:rPr lang="en-US" sz="3200" dirty="0"/>
            <a:t>God to be faithful to the promises He had made.</a:t>
          </a:r>
        </a:p>
        <a:p>
          <a:pPr algn="ctr"/>
          <a:br>
            <a:rPr lang="en-US" sz="2500" dirty="0"/>
          </a:br>
          <a:endParaRPr lang="en-US" sz="2500" dirty="0"/>
        </a:p>
      </dgm:t>
    </dgm:pt>
    <dgm:pt modelId="{81DE3184-2630-46E1-AD98-DF056B68DC99}" type="parTrans" cxnId="{A3D07C45-E538-441C-BB76-9BB982DC6B9A}">
      <dgm:prSet/>
      <dgm:spPr/>
      <dgm:t>
        <a:bodyPr/>
        <a:lstStyle/>
        <a:p>
          <a:endParaRPr lang="en-US"/>
        </a:p>
      </dgm:t>
    </dgm:pt>
    <dgm:pt modelId="{2CA426F5-145E-4ED8-8E96-1BFB168E2D25}" type="sibTrans" cxnId="{A3D07C45-E538-441C-BB76-9BB982DC6B9A}">
      <dgm:prSet/>
      <dgm:spPr/>
      <dgm:t>
        <a:bodyPr/>
        <a:lstStyle/>
        <a:p>
          <a:endParaRPr lang="en-US"/>
        </a:p>
      </dgm:t>
    </dgm:pt>
    <dgm:pt modelId="{3C6CA559-9FAC-45E5-AABE-265F79364338}">
      <dgm:prSet custT="1"/>
      <dgm:spPr/>
      <dgm:t>
        <a:bodyPr/>
        <a:lstStyle/>
        <a:p>
          <a:pPr algn="ctr"/>
          <a:br>
            <a:rPr lang="en-US" sz="3200" dirty="0"/>
          </a:br>
          <a:r>
            <a:rPr lang="en-US" sz="3200" dirty="0"/>
            <a:t>We often make the mistake of being frustrated that God has not delivered on a promise He never made.</a:t>
          </a:r>
        </a:p>
      </dgm:t>
    </dgm:pt>
    <dgm:pt modelId="{0486CECB-7305-4359-A8E2-6A1BE7A43005}" type="parTrans" cxnId="{6D08515F-73DB-4072-A5A9-2156D9D1FD67}">
      <dgm:prSet/>
      <dgm:spPr/>
      <dgm:t>
        <a:bodyPr/>
        <a:lstStyle/>
        <a:p>
          <a:endParaRPr lang="en-US"/>
        </a:p>
      </dgm:t>
    </dgm:pt>
    <dgm:pt modelId="{B55E46F8-534A-4FC6-8686-9BC937781B3F}" type="sibTrans" cxnId="{6D08515F-73DB-4072-A5A9-2156D9D1FD67}">
      <dgm:prSet/>
      <dgm:spPr/>
      <dgm:t>
        <a:bodyPr/>
        <a:lstStyle/>
        <a:p>
          <a:endParaRPr lang="en-US"/>
        </a:p>
      </dgm:t>
    </dgm:pt>
    <dgm:pt modelId="{B1E95DA3-F292-43E2-8344-FFBB6250EB6D}" type="pres">
      <dgm:prSet presAssocID="{A969A9F0-EBAA-49B1-8F23-557A63E06BB6}" presName="vert0" presStyleCnt="0">
        <dgm:presLayoutVars>
          <dgm:dir/>
          <dgm:animOne val="branch"/>
          <dgm:animLvl val="lvl"/>
        </dgm:presLayoutVars>
      </dgm:prSet>
      <dgm:spPr/>
    </dgm:pt>
    <dgm:pt modelId="{CD4DBE1A-2152-431F-AE86-0A0D41F8F4C1}" type="pres">
      <dgm:prSet presAssocID="{29EB6A7A-1D28-459A-AFD3-1ADDC2C8AF0B}" presName="thickLine" presStyleLbl="alignNode1" presStyleIdx="0" presStyleCnt="2"/>
      <dgm:spPr/>
    </dgm:pt>
    <dgm:pt modelId="{A72A9F9C-F8CD-40BF-A778-3D6D55A30F65}" type="pres">
      <dgm:prSet presAssocID="{29EB6A7A-1D28-459A-AFD3-1ADDC2C8AF0B}" presName="horz1" presStyleCnt="0"/>
      <dgm:spPr/>
    </dgm:pt>
    <dgm:pt modelId="{E877D136-9AA9-43C6-8C4C-8B851375D7AA}" type="pres">
      <dgm:prSet presAssocID="{29EB6A7A-1D28-459A-AFD3-1ADDC2C8AF0B}" presName="tx1" presStyleLbl="revTx" presStyleIdx="0" presStyleCnt="2"/>
      <dgm:spPr/>
    </dgm:pt>
    <dgm:pt modelId="{4E4762A0-19A8-4360-9550-8665F1B7D53B}" type="pres">
      <dgm:prSet presAssocID="{29EB6A7A-1D28-459A-AFD3-1ADDC2C8AF0B}" presName="vert1" presStyleCnt="0"/>
      <dgm:spPr/>
    </dgm:pt>
    <dgm:pt modelId="{41427256-6203-4A91-939A-F03ACD567115}" type="pres">
      <dgm:prSet presAssocID="{3C6CA559-9FAC-45E5-AABE-265F79364338}" presName="thickLine" presStyleLbl="alignNode1" presStyleIdx="1" presStyleCnt="2"/>
      <dgm:spPr/>
    </dgm:pt>
    <dgm:pt modelId="{1C643F04-0A7A-49E8-B3BD-D8A4991AC5CF}" type="pres">
      <dgm:prSet presAssocID="{3C6CA559-9FAC-45E5-AABE-265F79364338}" presName="horz1" presStyleCnt="0"/>
      <dgm:spPr/>
    </dgm:pt>
    <dgm:pt modelId="{4607B6A4-29CF-4CBF-ABC1-30E58CB2AAA1}" type="pres">
      <dgm:prSet presAssocID="{3C6CA559-9FAC-45E5-AABE-265F79364338}" presName="tx1" presStyleLbl="revTx" presStyleIdx="1" presStyleCnt="2"/>
      <dgm:spPr/>
    </dgm:pt>
    <dgm:pt modelId="{1FBA9043-1166-44D4-B370-9499C57454AA}" type="pres">
      <dgm:prSet presAssocID="{3C6CA559-9FAC-45E5-AABE-265F79364338}" presName="vert1" presStyleCnt="0"/>
      <dgm:spPr/>
    </dgm:pt>
  </dgm:ptLst>
  <dgm:cxnLst>
    <dgm:cxn modelId="{6D08515F-73DB-4072-A5A9-2156D9D1FD67}" srcId="{A969A9F0-EBAA-49B1-8F23-557A63E06BB6}" destId="{3C6CA559-9FAC-45E5-AABE-265F79364338}" srcOrd="1" destOrd="0" parTransId="{0486CECB-7305-4359-A8E2-6A1BE7A43005}" sibTransId="{B55E46F8-534A-4FC6-8686-9BC937781B3F}"/>
    <dgm:cxn modelId="{A3D07C45-E538-441C-BB76-9BB982DC6B9A}" srcId="{A969A9F0-EBAA-49B1-8F23-557A63E06BB6}" destId="{29EB6A7A-1D28-459A-AFD3-1ADDC2C8AF0B}" srcOrd="0" destOrd="0" parTransId="{81DE3184-2630-46E1-AD98-DF056B68DC99}" sibTransId="{2CA426F5-145E-4ED8-8E96-1BFB168E2D25}"/>
    <dgm:cxn modelId="{6CA0EB75-19FD-4805-AB91-F55034137D1D}" type="presOf" srcId="{3C6CA559-9FAC-45E5-AABE-265F79364338}" destId="{4607B6A4-29CF-4CBF-ABC1-30E58CB2AAA1}" srcOrd="0" destOrd="0" presId="urn:microsoft.com/office/officeart/2008/layout/LinedList"/>
    <dgm:cxn modelId="{D4221CF7-75D1-4E4E-AFBC-10E4485335E0}" type="presOf" srcId="{A969A9F0-EBAA-49B1-8F23-557A63E06BB6}" destId="{B1E95DA3-F292-43E2-8344-FFBB6250EB6D}" srcOrd="0" destOrd="0" presId="urn:microsoft.com/office/officeart/2008/layout/LinedList"/>
    <dgm:cxn modelId="{B039B8FE-BC30-44A0-BE95-0CCAB921660D}" type="presOf" srcId="{29EB6A7A-1D28-459A-AFD3-1ADDC2C8AF0B}" destId="{E877D136-9AA9-43C6-8C4C-8B851375D7AA}" srcOrd="0" destOrd="0" presId="urn:microsoft.com/office/officeart/2008/layout/LinedList"/>
    <dgm:cxn modelId="{BA46373E-CE00-44D7-BA27-2735CF08C890}" type="presParOf" srcId="{B1E95DA3-F292-43E2-8344-FFBB6250EB6D}" destId="{CD4DBE1A-2152-431F-AE86-0A0D41F8F4C1}" srcOrd="0" destOrd="0" presId="urn:microsoft.com/office/officeart/2008/layout/LinedList"/>
    <dgm:cxn modelId="{F7409DB5-9510-4DBD-AA1A-2660D205912E}" type="presParOf" srcId="{B1E95DA3-F292-43E2-8344-FFBB6250EB6D}" destId="{A72A9F9C-F8CD-40BF-A778-3D6D55A30F65}" srcOrd="1" destOrd="0" presId="urn:microsoft.com/office/officeart/2008/layout/LinedList"/>
    <dgm:cxn modelId="{D5C59D17-AA6F-47D3-B116-CB3F1BE65437}" type="presParOf" srcId="{A72A9F9C-F8CD-40BF-A778-3D6D55A30F65}" destId="{E877D136-9AA9-43C6-8C4C-8B851375D7AA}" srcOrd="0" destOrd="0" presId="urn:microsoft.com/office/officeart/2008/layout/LinedList"/>
    <dgm:cxn modelId="{991556DB-69B1-4DE0-8889-B4A6604E4D0D}" type="presParOf" srcId="{A72A9F9C-F8CD-40BF-A778-3D6D55A30F65}" destId="{4E4762A0-19A8-4360-9550-8665F1B7D53B}" srcOrd="1" destOrd="0" presId="urn:microsoft.com/office/officeart/2008/layout/LinedList"/>
    <dgm:cxn modelId="{EC522845-7793-4C08-9636-0FB17A5C3B81}" type="presParOf" srcId="{B1E95DA3-F292-43E2-8344-FFBB6250EB6D}" destId="{41427256-6203-4A91-939A-F03ACD567115}" srcOrd="2" destOrd="0" presId="urn:microsoft.com/office/officeart/2008/layout/LinedList"/>
    <dgm:cxn modelId="{6DE7AAF1-7F6F-46C1-A6F0-5EA50836E5F7}" type="presParOf" srcId="{B1E95DA3-F292-43E2-8344-FFBB6250EB6D}" destId="{1C643F04-0A7A-49E8-B3BD-D8A4991AC5CF}" srcOrd="3" destOrd="0" presId="urn:microsoft.com/office/officeart/2008/layout/LinedList"/>
    <dgm:cxn modelId="{1C17E322-2E0E-475C-8956-9E47662F7461}" type="presParOf" srcId="{1C643F04-0A7A-49E8-B3BD-D8A4991AC5CF}" destId="{4607B6A4-29CF-4CBF-ABC1-30E58CB2AAA1}" srcOrd="0" destOrd="0" presId="urn:microsoft.com/office/officeart/2008/layout/LinedList"/>
    <dgm:cxn modelId="{51BB9AB0-4D67-44EC-A072-413F9988FE5F}" type="presParOf" srcId="{1C643F04-0A7A-49E8-B3BD-D8A4991AC5CF}" destId="{1FBA9043-1166-44D4-B370-9499C57454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69A9F0-EBAA-49B1-8F23-557A63E06BB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EB6A7A-1D28-459A-AFD3-1ADDC2C8AF0B}">
      <dgm:prSet custT="1"/>
      <dgm:spPr/>
      <dgm:t>
        <a:bodyPr/>
        <a:lstStyle/>
        <a:p>
          <a:pPr algn="ctr"/>
          <a:endParaRPr lang="en-US" sz="3200" dirty="0"/>
        </a:p>
        <a:p>
          <a:pPr algn="ctr"/>
          <a:r>
            <a:rPr lang="en-US" sz="3200" dirty="0"/>
            <a:t>This is not to say that you must simply “believe more…”</a:t>
          </a:r>
          <a:br>
            <a:rPr lang="en-US" sz="2800" dirty="0"/>
          </a:br>
          <a:endParaRPr lang="en-US" sz="2800" dirty="0"/>
        </a:p>
      </dgm:t>
    </dgm:pt>
    <dgm:pt modelId="{81DE3184-2630-46E1-AD98-DF056B68DC99}" type="parTrans" cxnId="{A3D07C45-E538-441C-BB76-9BB982DC6B9A}">
      <dgm:prSet/>
      <dgm:spPr/>
      <dgm:t>
        <a:bodyPr/>
        <a:lstStyle/>
        <a:p>
          <a:endParaRPr lang="en-US"/>
        </a:p>
      </dgm:t>
    </dgm:pt>
    <dgm:pt modelId="{2CA426F5-145E-4ED8-8E96-1BFB168E2D25}" type="sibTrans" cxnId="{A3D07C45-E538-441C-BB76-9BB982DC6B9A}">
      <dgm:prSet/>
      <dgm:spPr/>
      <dgm:t>
        <a:bodyPr/>
        <a:lstStyle/>
        <a:p>
          <a:endParaRPr lang="en-US"/>
        </a:p>
      </dgm:t>
    </dgm:pt>
    <dgm:pt modelId="{3C6CA559-9FAC-45E5-AABE-265F79364338}">
      <dgm:prSet custT="1"/>
      <dgm:spPr/>
      <dgm:t>
        <a:bodyPr/>
        <a:lstStyle/>
        <a:p>
          <a:pPr algn="ctr"/>
          <a:r>
            <a:rPr lang="en-US" sz="3200" dirty="0"/>
            <a:t>But rather, concerns are tempered by a knowledge of what God has done, and a belief in what God will do. </a:t>
          </a:r>
        </a:p>
      </dgm:t>
    </dgm:pt>
    <dgm:pt modelId="{0486CECB-7305-4359-A8E2-6A1BE7A43005}" type="parTrans" cxnId="{6D08515F-73DB-4072-A5A9-2156D9D1FD67}">
      <dgm:prSet/>
      <dgm:spPr/>
      <dgm:t>
        <a:bodyPr/>
        <a:lstStyle/>
        <a:p>
          <a:endParaRPr lang="en-US"/>
        </a:p>
      </dgm:t>
    </dgm:pt>
    <dgm:pt modelId="{B55E46F8-534A-4FC6-8686-9BC937781B3F}" type="sibTrans" cxnId="{6D08515F-73DB-4072-A5A9-2156D9D1FD67}">
      <dgm:prSet/>
      <dgm:spPr/>
      <dgm:t>
        <a:bodyPr/>
        <a:lstStyle/>
        <a:p>
          <a:endParaRPr lang="en-US"/>
        </a:p>
      </dgm:t>
    </dgm:pt>
    <dgm:pt modelId="{B1E95DA3-F292-43E2-8344-FFBB6250EB6D}" type="pres">
      <dgm:prSet presAssocID="{A969A9F0-EBAA-49B1-8F23-557A63E06BB6}" presName="vert0" presStyleCnt="0">
        <dgm:presLayoutVars>
          <dgm:dir/>
          <dgm:animOne val="branch"/>
          <dgm:animLvl val="lvl"/>
        </dgm:presLayoutVars>
      </dgm:prSet>
      <dgm:spPr/>
    </dgm:pt>
    <dgm:pt modelId="{CD4DBE1A-2152-431F-AE86-0A0D41F8F4C1}" type="pres">
      <dgm:prSet presAssocID="{29EB6A7A-1D28-459A-AFD3-1ADDC2C8AF0B}" presName="thickLine" presStyleLbl="alignNode1" presStyleIdx="0" presStyleCnt="2"/>
      <dgm:spPr/>
    </dgm:pt>
    <dgm:pt modelId="{A72A9F9C-F8CD-40BF-A778-3D6D55A30F65}" type="pres">
      <dgm:prSet presAssocID="{29EB6A7A-1D28-459A-AFD3-1ADDC2C8AF0B}" presName="horz1" presStyleCnt="0"/>
      <dgm:spPr/>
    </dgm:pt>
    <dgm:pt modelId="{E877D136-9AA9-43C6-8C4C-8B851375D7AA}" type="pres">
      <dgm:prSet presAssocID="{29EB6A7A-1D28-459A-AFD3-1ADDC2C8AF0B}" presName="tx1" presStyleLbl="revTx" presStyleIdx="0" presStyleCnt="2"/>
      <dgm:spPr/>
    </dgm:pt>
    <dgm:pt modelId="{4E4762A0-19A8-4360-9550-8665F1B7D53B}" type="pres">
      <dgm:prSet presAssocID="{29EB6A7A-1D28-459A-AFD3-1ADDC2C8AF0B}" presName="vert1" presStyleCnt="0"/>
      <dgm:spPr/>
    </dgm:pt>
    <dgm:pt modelId="{41427256-6203-4A91-939A-F03ACD567115}" type="pres">
      <dgm:prSet presAssocID="{3C6CA559-9FAC-45E5-AABE-265F79364338}" presName="thickLine" presStyleLbl="alignNode1" presStyleIdx="1" presStyleCnt="2"/>
      <dgm:spPr/>
    </dgm:pt>
    <dgm:pt modelId="{1C643F04-0A7A-49E8-B3BD-D8A4991AC5CF}" type="pres">
      <dgm:prSet presAssocID="{3C6CA559-9FAC-45E5-AABE-265F79364338}" presName="horz1" presStyleCnt="0"/>
      <dgm:spPr/>
    </dgm:pt>
    <dgm:pt modelId="{4607B6A4-29CF-4CBF-ABC1-30E58CB2AAA1}" type="pres">
      <dgm:prSet presAssocID="{3C6CA559-9FAC-45E5-AABE-265F79364338}" presName="tx1" presStyleLbl="revTx" presStyleIdx="1" presStyleCnt="2"/>
      <dgm:spPr/>
    </dgm:pt>
    <dgm:pt modelId="{1FBA9043-1166-44D4-B370-9499C57454AA}" type="pres">
      <dgm:prSet presAssocID="{3C6CA559-9FAC-45E5-AABE-265F79364338}" presName="vert1" presStyleCnt="0"/>
      <dgm:spPr/>
    </dgm:pt>
  </dgm:ptLst>
  <dgm:cxnLst>
    <dgm:cxn modelId="{6D08515F-73DB-4072-A5A9-2156D9D1FD67}" srcId="{A969A9F0-EBAA-49B1-8F23-557A63E06BB6}" destId="{3C6CA559-9FAC-45E5-AABE-265F79364338}" srcOrd="1" destOrd="0" parTransId="{0486CECB-7305-4359-A8E2-6A1BE7A43005}" sibTransId="{B55E46F8-534A-4FC6-8686-9BC937781B3F}"/>
    <dgm:cxn modelId="{A3D07C45-E538-441C-BB76-9BB982DC6B9A}" srcId="{A969A9F0-EBAA-49B1-8F23-557A63E06BB6}" destId="{29EB6A7A-1D28-459A-AFD3-1ADDC2C8AF0B}" srcOrd="0" destOrd="0" parTransId="{81DE3184-2630-46E1-AD98-DF056B68DC99}" sibTransId="{2CA426F5-145E-4ED8-8E96-1BFB168E2D25}"/>
    <dgm:cxn modelId="{6CA0EB75-19FD-4805-AB91-F55034137D1D}" type="presOf" srcId="{3C6CA559-9FAC-45E5-AABE-265F79364338}" destId="{4607B6A4-29CF-4CBF-ABC1-30E58CB2AAA1}" srcOrd="0" destOrd="0" presId="urn:microsoft.com/office/officeart/2008/layout/LinedList"/>
    <dgm:cxn modelId="{D4221CF7-75D1-4E4E-AFBC-10E4485335E0}" type="presOf" srcId="{A969A9F0-EBAA-49B1-8F23-557A63E06BB6}" destId="{B1E95DA3-F292-43E2-8344-FFBB6250EB6D}" srcOrd="0" destOrd="0" presId="urn:microsoft.com/office/officeart/2008/layout/LinedList"/>
    <dgm:cxn modelId="{B039B8FE-BC30-44A0-BE95-0CCAB921660D}" type="presOf" srcId="{29EB6A7A-1D28-459A-AFD3-1ADDC2C8AF0B}" destId="{E877D136-9AA9-43C6-8C4C-8B851375D7AA}" srcOrd="0" destOrd="0" presId="urn:microsoft.com/office/officeart/2008/layout/LinedList"/>
    <dgm:cxn modelId="{BA46373E-CE00-44D7-BA27-2735CF08C890}" type="presParOf" srcId="{B1E95DA3-F292-43E2-8344-FFBB6250EB6D}" destId="{CD4DBE1A-2152-431F-AE86-0A0D41F8F4C1}" srcOrd="0" destOrd="0" presId="urn:microsoft.com/office/officeart/2008/layout/LinedList"/>
    <dgm:cxn modelId="{F7409DB5-9510-4DBD-AA1A-2660D205912E}" type="presParOf" srcId="{B1E95DA3-F292-43E2-8344-FFBB6250EB6D}" destId="{A72A9F9C-F8CD-40BF-A778-3D6D55A30F65}" srcOrd="1" destOrd="0" presId="urn:microsoft.com/office/officeart/2008/layout/LinedList"/>
    <dgm:cxn modelId="{D5C59D17-AA6F-47D3-B116-CB3F1BE65437}" type="presParOf" srcId="{A72A9F9C-F8CD-40BF-A778-3D6D55A30F65}" destId="{E877D136-9AA9-43C6-8C4C-8B851375D7AA}" srcOrd="0" destOrd="0" presId="urn:microsoft.com/office/officeart/2008/layout/LinedList"/>
    <dgm:cxn modelId="{991556DB-69B1-4DE0-8889-B4A6604E4D0D}" type="presParOf" srcId="{A72A9F9C-F8CD-40BF-A778-3D6D55A30F65}" destId="{4E4762A0-19A8-4360-9550-8665F1B7D53B}" srcOrd="1" destOrd="0" presId="urn:microsoft.com/office/officeart/2008/layout/LinedList"/>
    <dgm:cxn modelId="{EC522845-7793-4C08-9636-0FB17A5C3B81}" type="presParOf" srcId="{B1E95DA3-F292-43E2-8344-FFBB6250EB6D}" destId="{41427256-6203-4A91-939A-F03ACD567115}" srcOrd="2" destOrd="0" presId="urn:microsoft.com/office/officeart/2008/layout/LinedList"/>
    <dgm:cxn modelId="{6DE7AAF1-7F6F-46C1-A6F0-5EA50836E5F7}" type="presParOf" srcId="{B1E95DA3-F292-43E2-8344-FFBB6250EB6D}" destId="{1C643F04-0A7A-49E8-B3BD-D8A4991AC5CF}" srcOrd="3" destOrd="0" presId="urn:microsoft.com/office/officeart/2008/layout/LinedList"/>
    <dgm:cxn modelId="{1C17E322-2E0E-475C-8956-9E47662F7461}" type="presParOf" srcId="{1C643F04-0A7A-49E8-B3BD-D8A4991AC5CF}" destId="{4607B6A4-29CF-4CBF-ABC1-30E58CB2AAA1}" srcOrd="0" destOrd="0" presId="urn:microsoft.com/office/officeart/2008/layout/LinedList"/>
    <dgm:cxn modelId="{51BB9AB0-4D67-44EC-A072-413F9988FE5F}" type="presParOf" srcId="{1C643F04-0A7A-49E8-B3BD-D8A4991AC5CF}" destId="{1FBA9043-1166-44D4-B370-9499C57454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69A9F0-EBAA-49B1-8F23-557A63E06BB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EB6A7A-1D28-459A-AFD3-1ADDC2C8AF0B}">
      <dgm:prSet custT="1"/>
      <dgm:spPr/>
      <dgm:t>
        <a:bodyPr/>
        <a:lstStyle/>
        <a:p>
          <a:pPr algn="ctr"/>
          <a:br>
            <a:rPr lang="en-US" sz="3200" dirty="0"/>
          </a:br>
          <a:br>
            <a:rPr lang="en-US" sz="3200" dirty="0"/>
          </a:br>
          <a:br>
            <a:rPr lang="en-US" sz="3200" dirty="0"/>
          </a:br>
          <a:r>
            <a:rPr lang="en-US" sz="3200" dirty="0"/>
            <a:t>While God doesn’t need our defense, we should cultivate a heart that desires God be praised through our deliverance.</a:t>
          </a:r>
          <a:br>
            <a:rPr lang="en-US" sz="2800" dirty="0"/>
          </a:br>
          <a:endParaRPr lang="en-US" sz="2800" dirty="0"/>
        </a:p>
      </dgm:t>
    </dgm:pt>
    <dgm:pt modelId="{81DE3184-2630-46E1-AD98-DF056B68DC99}" type="parTrans" cxnId="{A3D07C45-E538-441C-BB76-9BB982DC6B9A}">
      <dgm:prSet/>
      <dgm:spPr/>
      <dgm:t>
        <a:bodyPr/>
        <a:lstStyle/>
        <a:p>
          <a:endParaRPr lang="en-US"/>
        </a:p>
      </dgm:t>
    </dgm:pt>
    <dgm:pt modelId="{2CA426F5-145E-4ED8-8E96-1BFB168E2D25}" type="sibTrans" cxnId="{A3D07C45-E538-441C-BB76-9BB982DC6B9A}">
      <dgm:prSet/>
      <dgm:spPr/>
      <dgm:t>
        <a:bodyPr/>
        <a:lstStyle/>
        <a:p>
          <a:endParaRPr lang="en-US"/>
        </a:p>
      </dgm:t>
    </dgm:pt>
    <dgm:pt modelId="{3C6CA559-9FAC-45E5-AABE-265F79364338}">
      <dgm:prSet custT="1"/>
      <dgm:spPr/>
      <dgm:t>
        <a:bodyPr/>
        <a:lstStyle/>
        <a:p>
          <a:pPr algn="ctr"/>
          <a:endParaRPr lang="en-US" sz="3200" dirty="0"/>
        </a:p>
      </dgm:t>
    </dgm:pt>
    <dgm:pt modelId="{0486CECB-7305-4359-A8E2-6A1BE7A43005}" type="parTrans" cxnId="{6D08515F-73DB-4072-A5A9-2156D9D1FD67}">
      <dgm:prSet/>
      <dgm:spPr/>
      <dgm:t>
        <a:bodyPr/>
        <a:lstStyle/>
        <a:p>
          <a:endParaRPr lang="en-US"/>
        </a:p>
      </dgm:t>
    </dgm:pt>
    <dgm:pt modelId="{B55E46F8-534A-4FC6-8686-9BC937781B3F}" type="sibTrans" cxnId="{6D08515F-73DB-4072-A5A9-2156D9D1FD67}">
      <dgm:prSet/>
      <dgm:spPr/>
      <dgm:t>
        <a:bodyPr/>
        <a:lstStyle/>
        <a:p>
          <a:endParaRPr lang="en-US"/>
        </a:p>
      </dgm:t>
    </dgm:pt>
    <dgm:pt modelId="{B1E95DA3-F292-43E2-8344-FFBB6250EB6D}" type="pres">
      <dgm:prSet presAssocID="{A969A9F0-EBAA-49B1-8F23-557A63E06BB6}" presName="vert0" presStyleCnt="0">
        <dgm:presLayoutVars>
          <dgm:dir/>
          <dgm:animOne val="branch"/>
          <dgm:animLvl val="lvl"/>
        </dgm:presLayoutVars>
      </dgm:prSet>
      <dgm:spPr/>
    </dgm:pt>
    <dgm:pt modelId="{CD4DBE1A-2152-431F-AE86-0A0D41F8F4C1}" type="pres">
      <dgm:prSet presAssocID="{29EB6A7A-1D28-459A-AFD3-1ADDC2C8AF0B}" presName="thickLine" presStyleLbl="alignNode1" presStyleIdx="0" presStyleCnt="2"/>
      <dgm:spPr/>
    </dgm:pt>
    <dgm:pt modelId="{A72A9F9C-F8CD-40BF-A778-3D6D55A30F65}" type="pres">
      <dgm:prSet presAssocID="{29EB6A7A-1D28-459A-AFD3-1ADDC2C8AF0B}" presName="horz1" presStyleCnt="0"/>
      <dgm:spPr/>
    </dgm:pt>
    <dgm:pt modelId="{E877D136-9AA9-43C6-8C4C-8B851375D7AA}" type="pres">
      <dgm:prSet presAssocID="{29EB6A7A-1D28-459A-AFD3-1ADDC2C8AF0B}" presName="tx1" presStyleLbl="revTx" presStyleIdx="0" presStyleCnt="2" custScaleY="389354"/>
      <dgm:spPr/>
    </dgm:pt>
    <dgm:pt modelId="{4E4762A0-19A8-4360-9550-8665F1B7D53B}" type="pres">
      <dgm:prSet presAssocID="{29EB6A7A-1D28-459A-AFD3-1ADDC2C8AF0B}" presName="vert1" presStyleCnt="0"/>
      <dgm:spPr/>
    </dgm:pt>
    <dgm:pt modelId="{41427256-6203-4A91-939A-F03ACD567115}" type="pres">
      <dgm:prSet presAssocID="{3C6CA559-9FAC-45E5-AABE-265F79364338}" presName="thickLine" presStyleLbl="alignNode1" presStyleIdx="1" presStyleCnt="2"/>
      <dgm:spPr/>
    </dgm:pt>
    <dgm:pt modelId="{1C643F04-0A7A-49E8-B3BD-D8A4991AC5CF}" type="pres">
      <dgm:prSet presAssocID="{3C6CA559-9FAC-45E5-AABE-265F79364338}" presName="horz1" presStyleCnt="0"/>
      <dgm:spPr/>
    </dgm:pt>
    <dgm:pt modelId="{4607B6A4-29CF-4CBF-ABC1-30E58CB2AAA1}" type="pres">
      <dgm:prSet presAssocID="{3C6CA559-9FAC-45E5-AABE-265F79364338}" presName="tx1" presStyleLbl="revTx" presStyleIdx="1" presStyleCnt="2"/>
      <dgm:spPr/>
    </dgm:pt>
    <dgm:pt modelId="{1FBA9043-1166-44D4-B370-9499C57454AA}" type="pres">
      <dgm:prSet presAssocID="{3C6CA559-9FAC-45E5-AABE-265F79364338}" presName="vert1" presStyleCnt="0"/>
      <dgm:spPr/>
    </dgm:pt>
  </dgm:ptLst>
  <dgm:cxnLst>
    <dgm:cxn modelId="{6D08515F-73DB-4072-A5A9-2156D9D1FD67}" srcId="{A969A9F0-EBAA-49B1-8F23-557A63E06BB6}" destId="{3C6CA559-9FAC-45E5-AABE-265F79364338}" srcOrd="1" destOrd="0" parTransId="{0486CECB-7305-4359-A8E2-6A1BE7A43005}" sibTransId="{B55E46F8-534A-4FC6-8686-9BC937781B3F}"/>
    <dgm:cxn modelId="{A3D07C45-E538-441C-BB76-9BB982DC6B9A}" srcId="{A969A9F0-EBAA-49B1-8F23-557A63E06BB6}" destId="{29EB6A7A-1D28-459A-AFD3-1ADDC2C8AF0B}" srcOrd="0" destOrd="0" parTransId="{81DE3184-2630-46E1-AD98-DF056B68DC99}" sibTransId="{2CA426F5-145E-4ED8-8E96-1BFB168E2D25}"/>
    <dgm:cxn modelId="{6CA0EB75-19FD-4805-AB91-F55034137D1D}" type="presOf" srcId="{3C6CA559-9FAC-45E5-AABE-265F79364338}" destId="{4607B6A4-29CF-4CBF-ABC1-30E58CB2AAA1}" srcOrd="0" destOrd="0" presId="urn:microsoft.com/office/officeart/2008/layout/LinedList"/>
    <dgm:cxn modelId="{D4221CF7-75D1-4E4E-AFBC-10E4485335E0}" type="presOf" srcId="{A969A9F0-EBAA-49B1-8F23-557A63E06BB6}" destId="{B1E95DA3-F292-43E2-8344-FFBB6250EB6D}" srcOrd="0" destOrd="0" presId="urn:microsoft.com/office/officeart/2008/layout/LinedList"/>
    <dgm:cxn modelId="{B039B8FE-BC30-44A0-BE95-0CCAB921660D}" type="presOf" srcId="{29EB6A7A-1D28-459A-AFD3-1ADDC2C8AF0B}" destId="{E877D136-9AA9-43C6-8C4C-8B851375D7AA}" srcOrd="0" destOrd="0" presId="urn:microsoft.com/office/officeart/2008/layout/LinedList"/>
    <dgm:cxn modelId="{BA46373E-CE00-44D7-BA27-2735CF08C890}" type="presParOf" srcId="{B1E95DA3-F292-43E2-8344-FFBB6250EB6D}" destId="{CD4DBE1A-2152-431F-AE86-0A0D41F8F4C1}" srcOrd="0" destOrd="0" presId="urn:microsoft.com/office/officeart/2008/layout/LinedList"/>
    <dgm:cxn modelId="{F7409DB5-9510-4DBD-AA1A-2660D205912E}" type="presParOf" srcId="{B1E95DA3-F292-43E2-8344-FFBB6250EB6D}" destId="{A72A9F9C-F8CD-40BF-A778-3D6D55A30F65}" srcOrd="1" destOrd="0" presId="urn:microsoft.com/office/officeart/2008/layout/LinedList"/>
    <dgm:cxn modelId="{D5C59D17-AA6F-47D3-B116-CB3F1BE65437}" type="presParOf" srcId="{A72A9F9C-F8CD-40BF-A778-3D6D55A30F65}" destId="{E877D136-9AA9-43C6-8C4C-8B851375D7AA}" srcOrd="0" destOrd="0" presId="urn:microsoft.com/office/officeart/2008/layout/LinedList"/>
    <dgm:cxn modelId="{991556DB-69B1-4DE0-8889-B4A6604E4D0D}" type="presParOf" srcId="{A72A9F9C-F8CD-40BF-A778-3D6D55A30F65}" destId="{4E4762A0-19A8-4360-9550-8665F1B7D53B}" srcOrd="1" destOrd="0" presId="urn:microsoft.com/office/officeart/2008/layout/LinedList"/>
    <dgm:cxn modelId="{EC522845-7793-4C08-9636-0FB17A5C3B81}" type="presParOf" srcId="{B1E95DA3-F292-43E2-8344-FFBB6250EB6D}" destId="{41427256-6203-4A91-939A-F03ACD567115}" srcOrd="2" destOrd="0" presId="urn:microsoft.com/office/officeart/2008/layout/LinedList"/>
    <dgm:cxn modelId="{6DE7AAF1-7F6F-46C1-A6F0-5EA50836E5F7}" type="presParOf" srcId="{B1E95DA3-F292-43E2-8344-FFBB6250EB6D}" destId="{1C643F04-0A7A-49E8-B3BD-D8A4991AC5CF}" srcOrd="3" destOrd="0" presId="urn:microsoft.com/office/officeart/2008/layout/LinedList"/>
    <dgm:cxn modelId="{1C17E322-2E0E-475C-8956-9E47662F7461}" type="presParOf" srcId="{1C643F04-0A7A-49E8-B3BD-D8A4991AC5CF}" destId="{4607B6A4-29CF-4CBF-ABC1-30E58CB2AAA1}" srcOrd="0" destOrd="0" presId="urn:microsoft.com/office/officeart/2008/layout/LinedList"/>
    <dgm:cxn modelId="{51BB9AB0-4D67-44EC-A072-413F9988FE5F}" type="presParOf" srcId="{1C643F04-0A7A-49E8-B3BD-D8A4991AC5CF}" destId="{1FBA9043-1166-44D4-B370-9499C57454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64EE9F-B3D2-47C2-BA0B-C13573A6352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16C15F-D883-4C18-BF77-0B4B1F90125B}">
      <dgm:prSet custT="1"/>
      <dgm:spPr/>
      <dgm:t>
        <a:bodyPr/>
        <a:lstStyle/>
        <a:p>
          <a:pPr algn="ctr"/>
          <a:br>
            <a:rPr lang="en-US" sz="5400" dirty="0"/>
          </a:br>
          <a:r>
            <a:rPr lang="en-US" sz="5400" dirty="0"/>
            <a:t>Bring Your Fears to God</a:t>
          </a:r>
        </a:p>
      </dgm:t>
    </dgm:pt>
    <dgm:pt modelId="{5B5E40BA-092C-4308-8039-A272E04C3B73}" type="parTrans" cxnId="{0A979312-AAC7-4EFA-A1FC-AC1382DB124A}">
      <dgm:prSet/>
      <dgm:spPr/>
      <dgm:t>
        <a:bodyPr/>
        <a:lstStyle/>
        <a:p>
          <a:endParaRPr lang="en-US"/>
        </a:p>
      </dgm:t>
    </dgm:pt>
    <dgm:pt modelId="{22618763-FD5F-4282-B95F-B664289CD68A}" type="sibTrans" cxnId="{0A979312-AAC7-4EFA-A1FC-AC1382DB124A}">
      <dgm:prSet/>
      <dgm:spPr/>
      <dgm:t>
        <a:bodyPr/>
        <a:lstStyle/>
        <a:p>
          <a:endParaRPr lang="en-US"/>
        </a:p>
      </dgm:t>
    </dgm:pt>
    <dgm:pt modelId="{F490A5A0-4E3E-472C-ADB7-F85E2ED8DBDE}">
      <dgm:prSet custT="1"/>
      <dgm:spPr/>
      <dgm:t>
        <a:bodyPr/>
        <a:lstStyle/>
        <a:p>
          <a:pPr algn="ctr"/>
          <a:r>
            <a:rPr lang="en-US" sz="5400" dirty="0"/>
            <a:t>Train Yourself </a:t>
          </a:r>
          <a:br>
            <a:rPr lang="en-US" sz="5400" dirty="0"/>
          </a:br>
          <a:r>
            <a:rPr lang="en-US" sz="5400" dirty="0"/>
            <a:t>in Reverence </a:t>
          </a:r>
        </a:p>
      </dgm:t>
    </dgm:pt>
    <dgm:pt modelId="{622710D1-2E44-44A4-9113-2E12259E2E4A}" type="parTrans" cxnId="{470C18C7-0109-4617-9333-954A7870E6AA}">
      <dgm:prSet/>
      <dgm:spPr/>
      <dgm:t>
        <a:bodyPr/>
        <a:lstStyle/>
        <a:p>
          <a:endParaRPr lang="en-US"/>
        </a:p>
      </dgm:t>
    </dgm:pt>
    <dgm:pt modelId="{AC80E836-AC8F-49A0-B23E-0802B54DD2C4}" type="sibTrans" cxnId="{470C18C7-0109-4617-9333-954A7870E6AA}">
      <dgm:prSet/>
      <dgm:spPr/>
      <dgm:t>
        <a:bodyPr/>
        <a:lstStyle/>
        <a:p>
          <a:endParaRPr lang="en-US"/>
        </a:p>
      </dgm:t>
    </dgm:pt>
    <dgm:pt modelId="{FAF39830-FB6D-4FE2-97B1-BA4E8EC096E3}" type="pres">
      <dgm:prSet presAssocID="{6E64EE9F-B3D2-47C2-BA0B-C13573A6352B}" presName="vert0" presStyleCnt="0">
        <dgm:presLayoutVars>
          <dgm:dir/>
          <dgm:animOne val="branch"/>
          <dgm:animLvl val="lvl"/>
        </dgm:presLayoutVars>
      </dgm:prSet>
      <dgm:spPr/>
    </dgm:pt>
    <dgm:pt modelId="{FEE0929D-D409-4554-8B64-D43A8696C1E2}" type="pres">
      <dgm:prSet presAssocID="{3616C15F-D883-4C18-BF77-0B4B1F90125B}" presName="thickLine" presStyleLbl="alignNode1" presStyleIdx="0" presStyleCnt="2"/>
      <dgm:spPr/>
    </dgm:pt>
    <dgm:pt modelId="{A5EC6EC9-103A-446F-94D2-4A773C3312B7}" type="pres">
      <dgm:prSet presAssocID="{3616C15F-D883-4C18-BF77-0B4B1F90125B}" presName="horz1" presStyleCnt="0"/>
      <dgm:spPr/>
    </dgm:pt>
    <dgm:pt modelId="{741FBB50-B523-4C9A-B9F2-0C0A7334D3A7}" type="pres">
      <dgm:prSet presAssocID="{3616C15F-D883-4C18-BF77-0B4B1F90125B}" presName="tx1" presStyleLbl="revTx" presStyleIdx="0" presStyleCnt="2"/>
      <dgm:spPr/>
    </dgm:pt>
    <dgm:pt modelId="{F961091E-E4C3-4D52-81BF-2976968CCE56}" type="pres">
      <dgm:prSet presAssocID="{3616C15F-D883-4C18-BF77-0B4B1F90125B}" presName="vert1" presStyleCnt="0"/>
      <dgm:spPr/>
    </dgm:pt>
    <dgm:pt modelId="{F9C375CC-30AB-4BCD-94B8-666BB0B0AA48}" type="pres">
      <dgm:prSet presAssocID="{F490A5A0-4E3E-472C-ADB7-F85E2ED8DBDE}" presName="thickLine" presStyleLbl="alignNode1" presStyleIdx="1" presStyleCnt="2"/>
      <dgm:spPr/>
    </dgm:pt>
    <dgm:pt modelId="{4B12956E-776E-45B8-B763-E761403589E3}" type="pres">
      <dgm:prSet presAssocID="{F490A5A0-4E3E-472C-ADB7-F85E2ED8DBDE}" presName="horz1" presStyleCnt="0"/>
      <dgm:spPr/>
    </dgm:pt>
    <dgm:pt modelId="{A081C33B-0791-43C7-A802-B652EBEA3569}" type="pres">
      <dgm:prSet presAssocID="{F490A5A0-4E3E-472C-ADB7-F85E2ED8DBDE}" presName="tx1" presStyleLbl="revTx" presStyleIdx="1" presStyleCnt="2"/>
      <dgm:spPr/>
    </dgm:pt>
    <dgm:pt modelId="{0C551243-DF89-4E3D-9010-1100431D4BDF}" type="pres">
      <dgm:prSet presAssocID="{F490A5A0-4E3E-472C-ADB7-F85E2ED8DBDE}" presName="vert1" presStyleCnt="0"/>
      <dgm:spPr/>
    </dgm:pt>
  </dgm:ptLst>
  <dgm:cxnLst>
    <dgm:cxn modelId="{0A979312-AAC7-4EFA-A1FC-AC1382DB124A}" srcId="{6E64EE9F-B3D2-47C2-BA0B-C13573A6352B}" destId="{3616C15F-D883-4C18-BF77-0B4B1F90125B}" srcOrd="0" destOrd="0" parTransId="{5B5E40BA-092C-4308-8039-A272E04C3B73}" sibTransId="{22618763-FD5F-4282-B95F-B664289CD68A}"/>
    <dgm:cxn modelId="{9D3E2E34-21F2-4866-83B7-5ACA4BC259BB}" type="presOf" srcId="{3616C15F-D883-4C18-BF77-0B4B1F90125B}" destId="{741FBB50-B523-4C9A-B9F2-0C0A7334D3A7}" srcOrd="0" destOrd="0" presId="urn:microsoft.com/office/officeart/2008/layout/LinedList"/>
    <dgm:cxn modelId="{1D1EAC3F-EF9D-41A1-BD2C-E8D9BB3A1A73}" type="presOf" srcId="{6E64EE9F-B3D2-47C2-BA0B-C13573A6352B}" destId="{FAF39830-FB6D-4FE2-97B1-BA4E8EC096E3}" srcOrd="0" destOrd="0" presId="urn:microsoft.com/office/officeart/2008/layout/LinedList"/>
    <dgm:cxn modelId="{39E6055A-F1B7-4601-9E14-2041EB3B2D54}" type="presOf" srcId="{F490A5A0-4E3E-472C-ADB7-F85E2ED8DBDE}" destId="{A081C33B-0791-43C7-A802-B652EBEA3569}" srcOrd="0" destOrd="0" presId="urn:microsoft.com/office/officeart/2008/layout/LinedList"/>
    <dgm:cxn modelId="{470C18C7-0109-4617-9333-954A7870E6AA}" srcId="{6E64EE9F-B3D2-47C2-BA0B-C13573A6352B}" destId="{F490A5A0-4E3E-472C-ADB7-F85E2ED8DBDE}" srcOrd="1" destOrd="0" parTransId="{622710D1-2E44-44A4-9113-2E12259E2E4A}" sibTransId="{AC80E836-AC8F-49A0-B23E-0802B54DD2C4}"/>
    <dgm:cxn modelId="{845886B3-83F2-4F6D-AC62-B4451D6AD685}" type="presParOf" srcId="{FAF39830-FB6D-4FE2-97B1-BA4E8EC096E3}" destId="{FEE0929D-D409-4554-8B64-D43A8696C1E2}" srcOrd="0" destOrd="0" presId="urn:microsoft.com/office/officeart/2008/layout/LinedList"/>
    <dgm:cxn modelId="{E2062A87-BEAF-4827-BF89-9FFEFCBF9C5D}" type="presParOf" srcId="{FAF39830-FB6D-4FE2-97B1-BA4E8EC096E3}" destId="{A5EC6EC9-103A-446F-94D2-4A773C3312B7}" srcOrd="1" destOrd="0" presId="urn:microsoft.com/office/officeart/2008/layout/LinedList"/>
    <dgm:cxn modelId="{87022B82-B2E0-4353-BF8C-15F12440F649}" type="presParOf" srcId="{A5EC6EC9-103A-446F-94D2-4A773C3312B7}" destId="{741FBB50-B523-4C9A-B9F2-0C0A7334D3A7}" srcOrd="0" destOrd="0" presId="urn:microsoft.com/office/officeart/2008/layout/LinedList"/>
    <dgm:cxn modelId="{0D2B826E-1BBC-493D-8FEF-3D0E246B38A8}" type="presParOf" srcId="{A5EC6EC9-103A-446F-94D2-4A773C3312B7}" destId="{F961091E-E4C3-4D52-81BF-2976968CCE56}" srcOrd="1" destOrd="0" presId="urn:microsoft.com/office/officeart/2008/layout/LinedList"/>
    <dgm:cxn modelId="{2B101683-63E7-4EE8-8664-BA1089837EB0}" type="presParOf" srcId="{FAF39830-FB6D-4FE2-97B1-BA4E8EC096E3}" destId="{F9C375CC-30AB-4BCD-94B8-666BB0B0AA48}" srcOrd="2" destOrd="0" presId="urn:microsoft.com/office/officeart/2008/layout/LinedList"/>
    <dgm:cxn modelId="{B2399E06-F94B-4C2F-AF11-EB8870DA6EC7}" type="presParOf" srcId="{FAF39830-FB6D-4FE2-97B1-BA4E8EC096E3}" destId="{4B12956E-776E-45B8-B763-E761403589E3}" srcOrd="3" destOrd="0" presId="urn:microsoft.com/office/officeart/2008/layout/LinedList"/>
    <dgm:cxn modelId="{D51D17A0-673D-476F-9F02-0D65BBADDA1B}" type="presParOf" srcId="{4B12956E-776E-45B8-B763-E761403589E3}" destId="{A081C33B-0791-43C7-A802-B652EBEA3569}" srcOrd="0" destOrd="0" presId="urn:microsoft.com/office/officeart/2008/layout/LinedList"/>
    <dgm:cxn modelId="{E99ADAA4-3F57-45B0-AD39-A1F876FDDDC4}" type="presParOf" srcId="{4B12956E-776E-45B8-B763-E761403589E3}" destId="{0C551243-DF89-4E3D-9010-1100431D4B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DBE1A-2152-431F-AE86-0A0D41F8F4C1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7D136-9AA9-43C6-8C4C-8B851375D7AA}">
      <dsp:nvSpPr>
        <dsp:cNvPr id="0" name=""/>
        <dsp:cNvSpPr/>
      </dsp:nvSpPr>
      <dsp:spPr>
        <a:xfrm>
          <a:off x="0" y="0"/>
          <a:ext cx="5175384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3500" kern="1200" dirty="0"/>
          </a:br>
          <a:r>
            <a:rPr lang="en-US" sz="3500" kern="1200" dirty="0"/>
            <a:t>God’s invitation to speak is not permission to speak without limits.</a:t>
          </a:r>
          <a:br>
            <a:rPr lang="en-US" sz="3500" kern="1200" dirty="0"/>
          </a:br>
          <a:endParaRPr lang="en-US" sz="3500" kern="1200" dirty="0"/>
        </a:p>
      </dsp:txBody>
      <dsp:txXfrm>
        <a:off x="0" y="0"/>
        <a:ext cx="5175384" cy="2768070"/>
      </dsp:txXfrm>
    </dsp:sp>
    <dsp:sp modelId="{41427256-6203-4A91-939A-F03ACD567115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7B6A4-29CF-4CBF-ABC1-30E58CB2AAA1}">
      <dsp:nvSpPr>
        <dsp:cNvPr id="0" name=""/>
        <dsp:cNvSpPr/>
      </dsp:nvSpPr>
      <dsp:spPr>
        <a:xfrm>
          <a:off x="0" y="2768070"/>
          <a:ext cx="5175384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We should not mistake His mercy on those who were discouraged as encouragement to rail against His goodness. </a:t>
          </a:r>
        </a:p>
      </dsp:txBody>
      <dsp:txXfrm>
        <a:off x="0" y="2768070"/>
        <a:ext cx="5175384" cy="2768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DBE1A-2152-431F-AE86-0A0D41F8F4C1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7D136-9AA9-43C6-8C4C-8B851375D7AA}">
      <dsp:nvSpPr>
        <dsp:cNvPr id="0" name=""/>
        <dsp:cNvSpPr/>
      </dsp:nvSpPr>
      <dsp:spPr>
        <a:xfrm>
          <a:off x="0" y="0"/>
          <a:ext cx="5175384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800" kern="1200" dirty="0"/>
          </a:br>
          <a:r>
            <a:rPr lang="en-US" sz="3200" kern="1200" dirty="0"/>
            <a:t>The Psalmists were not just screaming into the void—</a:t>
          </a:r>
          <a:br>
            <a:rPr lang="en-US" sz="3200" kern="1200" dirty="0"/>
          </a:br>
          <a:r>
            <a:rPr lang="en-US" sz="3200" kern="1200" dirty="0"/>
            <a:t>they were asking</a:t>
          </a:r>
          <a:br>
            <a:rPr lang="en-US" sz="3200" kern="1200" dirty="0"/>
          </a:br>
          <a:r>
            <a:rPr lang="en-US" sz="3200" kern="1200" dirty="0"/>
            <a:t>God to be faithful to the promises He had made.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500" kern="1200" dirty="0"/>
          </a:br>
          <a:endParaRPr lang="en-US" sz="2500" kern="1200" dirty="0"/>
        </a:p>
      </dsp:txBody>
      <dsp:txXfrm>
        <a:off x="0" y="0"/>
        <a:ext cx="5175384" cy="2768070"/>
      </dsp:txXfrm>
    </dsp:sp>
    <dsp:sp modelId="{41427256-6203-4A91-939A-F03ACD567115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7B6A4-29CF-4CBF-ABC1-30E58CB2AAA1}">
      <dsp:nvSpPr>
        <dsp:cNvPr id="0" name=""/>
        <dsp:cNvSpPr/>
      </dsp:nvSpPr>
      <dsp:spPr>
        <a:xfrm>
          <a:off x="0" y="2768070"/>
          <a:ext cx="5175384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3200" kern="1200" dirty="0"/>
          </a:br>
          <a:r>
            <a:rPr lang="en-US" sz="3200" kern="1200" dirty="0"/>
            <a:t>We often make the mistake of being frustrated that God has not delivered on a promise He never made.</a:t>
          </a:r>
        </a:p>
      </dsp:txBody>
      <dsp:txXfrm>
        <a:off x="0" y="2768070"/>
        <a:ext cx="5175384" cy="2768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DBE1A-2152-431F-AE86-0A0D41F8F4C1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7D136-9AA9-43C6-8C4C-8B851375D7AA}">
      <dsp:nvSpPr>
        <dsp:cNvPr id="0" name=""/>
        <dsp:cNvSpPr/>
      </dsp:nvSpPr>
      <dsp:spPr>
        <a:xfrm>
          <a:off x="0" y="0"/>
          <a:ext cx="5175384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This is not to say that you must simply “believe more…”</a:t>
          </a:r>
          <a:br>
            <a:rPr lang="en-US" sz="2800" kern="1200" dirty="0"/>
          </a:br>
          <a:endParaRPr lang="en-US" sz="2800" kern="1200" dirty="0"/>
        </a:p>
      </dsp:txBody>
      <dsp:txXfrm>
        <a:off x="0" y="0"/>
        <a:ext cx="5175384" cy="2768070"/>
      </dsp:txXfrm>
    </dsp:sp>
    <dsp:sp modelId="{41427256-6203-4A91-939A-F03ACD567115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7B6A4-29CF-4CBF-ABC1-30E58CB2AAA1}">
      <dsp:nvSpPr>
        <dsp:cNvPr id="0" name=""/>
        <dsp:cNvSpPr/>
      </dsp:nvSpPr>
      <dsp:spPr>
        <a:xfrm>
          <a:off x="0" y="2768070"/>
          <a:ext cx="5175384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But rather, concerns are tempered by a knowledge of what God has done, and a belief in what God will do. </a:t>
          </a:r>
        </a:p>
      </dsp:txBody>
      <dsp:txXfrm>
        <a:off x="0" y="2768070"/>
        <a:ext cx="5175384" cy="27680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DBE1A-2152-431F-AE86-0A0D41F8F4C1}">
      <dsp:nvSpPr>
        <dsp:cNvPr id="0" name=""/>
        <dsp:cNvSpPr/>
      </dsp:nvSpPr>
      <dsp:spPr>
        <a:xfrm>
          <a:off x="0" y="72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7D136-9AA9-43C6-8C4C-8B851375D7AA}">
      <dsp:nvSpPr>
        <dsp:cNvPr id="0" name=""/>
        <dsp:cNvSpPr/>
      </dsp:nvSpPr>
      <dsp:spPr>
        <a:xfrm>
          <a:off x="0" y="72"/>
          <a:ext cx="5170329" cy="4404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3200" kern="1200" dirty="0"/>
          </a:br>
          <a:br>
            <a:rPr lang="en-US" sz="3200" kern="1200" dirty="0"/>
          </a:br>
          <a:br>
            <a:rPr lang="en-US" sz="3200" kern="1200" dirty="0"/>
          </a:br>
          <a:r>
            <a:rPr lang="en-US" sz="3200" kern="1200" dirty="0"/>
            <a:t>While God doesn’t need our defense, we should cultivate a heart that desires God be praised through our deliverance.</a:t>
          </a:r>
          <a:br>
            <a:rPr lang="en-US" sz="2800" kern="1200" dirty="0"/>
          </a:br>
          <a:endParaRPr lang="en-US" sz="2800" kern="1200" dirty="0"/>
        </a:p>
      </dsp:txBody>
      <dsp:txXfrm>
        <a:off x="0" y="72"/>
        <a:ext cx="5170329" cy="4404709"/>
      </dsp:txXfrm>
    </dsp:sp>
    <dsp:sp modelId="{41427256-6203-4A91-939A-F03ACD567115}">
      <dsp:nvSpPr>
        <dsp:cNvPr id="0" name=""/>
        <dsp:cNvSpPr/>
      </dsp:nvSpPr>
      <dsp:spPr>
        <a:xfrm>
          <a:off x="0" y="4404782"/>
          <a:ext cx="517538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7B6A4-29CF-4CBF-ABC1-30E58CB2AAA1}">
      <dsp:nvSpPr>
        <dsp:cNvPr id="0" name=""/>
        <dsp:cNvSpPr/>
      </dsp:nvSpPr>
      <dsp:spPr>
        <a:xfrm>
          <a:off x="0" y="4404782"/>
          <a:ext cx="5175384" cy="1131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>
        <a:off x="0" y="4404782"/>
        <a:ext cx="5175384" cy="11312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0929D-D409-4554-8B64-D43A8696C1E2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FBB50-B523-4C9A-B9F2-0C0A7334D3A7}">
      <dsp:nvSpPr>
        <dsp:cNvPr id="0" name=""/>
        <dsp:cNvSpPr/>
      </dsp:nvSpPr>
      <dsp:spPr>
        <a:xfrm>
          <a:off x="0" y="0"/>
          <a:ext cx="5175384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5400" kern="1200" dirty="0"/>
          </a:br>
          <a:r>
            <a:rPr lang="en-US" sz="5400" kern="1200" dirty="0"/>
            <a:t>Bring Your Fears to God</a:t>
          </a:r>
        </a:p>
      </dsp:txBody>
      <dsp:txXfrm>
        <a:off x="0" y="0"/>
        <a:ext cx="5175384" cy="2768070"/>
      </dsp:txXfrm>
    </dsp:sp>
    <dsp:sp modelId="{F9C375CC-30AB-4BCD-94B8-666BB0B0AA48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1C33B-0791-43C7-A802-B652EBEA3569}">
      <dsp:nvSpPr>
        <dsp:cNvPr id="0" name=""/>
        <dsp:cNvSpPr/>
      </dsp:nvSpPr>
      <dsp:spPr>
        <a:xfrm>
          <a:off x="0" y="2768070"/>
          <a:ext cx="5175384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Train Yourself </a:t>
          </a:r>
          <a:br>
            <a:rPr lang="en-US" sz="5400" kern="1200" dirty="0"/>
          </a:br>
          <a:r>
            <a:rPr lang="en-US" sz="5400" kern="1200" dirty="0"/>
            <a:t>in Reverence </a:t>
          </a:r>
        </a:p>
      </dsp:txBody>
      <dsp:txXfrm>
        <a:off x="0" y="2768070"/>
        <a:ext cx="5175384" cy="276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47A2-E623-4A90-AF02-9D9F39044A6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702-5A31-4E88-B0CD-CA50DE6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3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47A2-E623-4A90-AF02-9D9F39044A6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702-5A31-4E88-B0CD-CA50DE6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0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47A2-E623-4A90-AF02-9D9F39044A6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702-5A31-4E88-B0CD-CA50DE6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6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47A2-E623-4A90-AF02-9D9F39044A6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702-5A31-4E88-B0CD-CA50DE6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4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47A2-E623-4A90-AF02-9D9F39044A6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702-5A31-4E88-B0CD-CA50DE6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6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47A2-E623-4A90-AF02-9D9F39044A6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702-5A31-4E88-B0CD-CA50DE6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9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47A2-E623-4A90-AF02-9D9F39044A6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702-5A31-4E88-B0CD-CA50DE6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9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47A2-E623-4A90-AF02-9D9F39044A6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702-5A31-4E88-B0CD-CA50DE6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9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47A2-E623-4A90-AF02-9D9F39044A6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702-5A31-4E88-B0CD-CA50DE6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9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47A2-E623-4A90-AF02-9D9F39044A6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702-5A31-4E88-B0CD-CA50DE6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47A2-E623-4A90-AF02-9D9F39044A6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702-5A31-4E88-B0CD-CA50DE6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2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47A2-E623-4A90-AF02-9D9F39044A6A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5C702-5A31-4E88-B0CD-CA50DE677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0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ird On A Wire, Wire Mesh, Sunset, Prison, Anxiety">
            <a:extLst>
              <a:ext uri="{FF2B5EF4-FFF2-40B4-BE49-F238E27FC236}">
                <a16:creationId xmlns:a16="http://schemas.microsoft.com/office/drawing/2014/main" id="{A77C6333-30BD-4ECD-BFC7-E87CAF0CD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6" t="9091" r="946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B51B11D-BBCD-47C7-A599-1EDA2F22F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4981" y="4549726"/>
            <a:ext cx="8579094" cy="1844256"/>
          </a:xfrm>
          <a:prstGeom prst="rect">
            <a:avLst/>
          </a:prstGeom>
          <a:solidFill>
            <a:srgbClr val="404040">
              <a:alpha val="93000"/>
            </a:srgbClr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EE93B-E897-4BDB-A32C-7B89BD3F0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908" y="4754880"/>
            <a:ext cx="8353044" cy="9326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 Language of Despair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1BE8E-93FA-4272-94FE-70E071049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15584"/>
            <a:ext cx="6858000" cy="420624"/>
          </a:xfrm>
        </p:spPr>
        <p:txBody>
          <a:bodyPr>
            <a:normAutofit fontScale="92500" lnSpcReduction="10000"/>
          </a:bodyPr>
          <a:lstStyle/>
          <a:p>
            <a:r>
              <a:rPr lang="en-US" sz="2800" i="1" dirty="0">
                <a:solidFill>
                  <a:schemeClr val="bg1"/>
                </a:solidFill>
              </a:rPr>
              <a:t>Psalm 43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A810F53-4CAC-492E-A2F9-C147AA50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4243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26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DADA9-70E8-48C2-BBEB-F9B9ACEF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5" y="655607"/>
            <a:ext cx="3062804" cy="55683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Approaching God in Reverence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C7352C-0466-07E4-1EAB-917457BC9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070402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0815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DADA9-70E8-48C2-BBEB-F9B9ACEF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5" y="655607"/>
            <a:ext cx="3062804" cy="55683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Petitioning</a:t>
            </a:r>
            <a:br>
              <a:rPr lang="en-US" b="1" dirty="0"/>
            </a:br>
            <a:r>
              <a:rPr lang="en-US" b="1" dirty="0"/>
              <a:t>God’s </a:t>
            </a:r>
            <a:br>
              <a:rPr lang="en-US" b="1" dirty="0"/>
            </a:br>
            <a:r>
              <a:rPr lang="en-US" b="1" dirty="0"/>
              <a:t>Covenant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C7352C-0466-07E4-1EAB-917457BC9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123985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852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DADA9-70E8-48C2-BBEB-F9B9ACEF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5" y="655607"/>
            <a:ext cx="3062804" cy="55683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Anchored</a:t>
            </a:r>
            <a:br>
              <a:rPr lang="en-US" b="1" dirty="0"/>
            </a:br>
            <a:r>
              <a:rPr lang="en-US" b="1" dirty="0"/>
              <a:t>In</a:t>
            </a:r>
            <a:br>
              <a:rPr lang="en-US" b="1" dirty="0"/>
            </a:br>
            <a:r>
              <a:rPr lang="en-US" b="1" dirty="0"/>
              <a:t>Faith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C7352C-0466-07E4-1EAB-917457BC9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51989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078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CDADA9-70E8-48C2-BBEB-F9B9ACEF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5" y="655607"/>
            <a:ext cx="3062804" cy="55683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Concern for God’s Name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C7352C-0466-07E4-1EAB-917457BC9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87406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71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C17C1-BADF-4749-B60A-71CF4266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91" y="640823"/>
            <a:ext cx="2945353" cy="5583148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/>
              <a:t>Thinking Ahead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DCB16D-7520-F477-B119-C5A00CD77B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40309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644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B7D2BB-451C-49A0-970D-1690FD1E9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08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182</Words>
  <Application>Microsoft Office PowerPoint</Application>
  <PresentationFormat>On-screen Show (4:3)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 Light</vt:lpstr>
      <vt:lpstr>Calibri</vt:lpstr>
      <vt:lpstr>Arial</vt:lpstr>
      <vt:lpstr>Office Theme</vt:lpstr>
      <vt:lpstr>The Language of Despair</vt:lpstr>
      <vt:lpstr>Approaching God in Reverence</vt:lpstr>
      <vt:lpstr>Petitioning God’s  Covenant</vt:lpstr>
      <vt:lpstr>Anchored In Faith</vt:lpstr>
      <vt:lpstr>Concern for God’s Name</vt:lpstr>
      <vt:lpstr>Thinking Ahead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Language of Despair</dc:title>
  <dc:creator>Seth Mauldin</dc:creator>
  <cp:lastModifiedBy>Seth Mauldin</cp:lastModifiedBy>
  <cp:revision>2</cp:revision>
  <dcterms:created xsi:type="dcterms:W3CDTF">2022-04-14T15:44:39Z</dcterms:created>
  <dcterms:modified xsi:type="dcterms:W3CDTF">2022-04-14T16:03:03Z</dcterms:modified>
</cp:coreProperties>
</file>