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1" r:id="rId5"/>
    <p:sldId id="312" r:id="rId6"/>
    <p:sldId id="313" r:id="rId7"/>
    <p:sldId id="314" r:id="rId8"/>
    <p:sldId id="315" r:id="rId9"/>
    <p:sldId id="3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19" autoAdjust="0"/>
  </p:normalViewPr>
  <p:slideViewPr>
    <p:cSldViewPr snapToGrid="0">
      <p:cViewPr>
        <p:scale>
          <a:sx n="75" d="100"/>
          <a:sy n="75" d="100"/>
        </p:scale>
        <p:origin x="753" y="6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4/30/2022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4/30/2022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4/30/2022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4/30/2022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4/30/2022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77665003-5B93-4A19-9549-739B2EFD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C543A8-3AE5-4FAA-B94E-BE588D1A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833" y="643464"/>
            <a:ext cx="396945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6" name="Content Placeholder 5" descr="A picture containing text, old, stone&#10;&#10;Description automatically generated">
            <a:extLst>
              <a:ext uri="{FF2B5EF4-FFF2-40B4-BE49-F238E27FC236}">
                <a16:creationId xmlns:a16="http://schemas.microsoft.com/office/drawing/2014/main" id="{7A5AD7CB-98B0-469E-8E67-DE5CDE9A1B03}"/>
              </a:ext>
            </a:extLst>
          </p:cNvPr>
          <p:cNvPicPr>
            <a:picLocks noGrp="1" noChangeAspect="1"/>
          </p:cNvPicPr>
          <p:nvPr>
            <p:ph sz="half" idx="2"/>
          </p:nvPr>
        </p:nvPicPr>
        <p:blipFill rotWithShape="1">
          <a:blip r:embed="rId2"/>
          <a:srcRect r="1128" b="2"/>
          <a:stretch/>
        </p:blipFill>
        <p:spPr>
          <a:xfrm>
            <a:off x="813906" y="809244"/>
            <a:ext cx="3639312" cy="5239512"/>
          </a:xfrm>
          <a:prstGeom prst="rect">
            <a:avLst/>
          </a:prstGeom>
        </p:spPr>
      </p:pic>
      <p:sp>
        <p:nvSpPr>
          <p:cNvPr id="21" name="Rectangle 20">
            <a:extLst>
              <a:ext uri="{FF2B5EF4-FFF2-40B4-BE49-F238E27FC236}">
                <a16:creationId xmlns:a16="http://schemas.microsoft.com/office/drawing/2014/main" id="{6596D7B5-9420-4F03-A37C-7ED97D1E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FFB398-DF5E-4361-A724-EE10E91B1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D2F5FC-6883-45E0-8B05-6C5A65CEDA1A}"/>
              </a:ext>
            </a:extLst>
          </p:cNvPr>
          <p:cNvSpPr>
            <a:spLocks noGrp="1"/>
          </p:cNvSpPr>
          <p:nvPr>
            <p:ph sz="half" idx="1"/>
          </p:nvPr>
        </p:nvSpPr>
        <p:spPr>
          <a:xfrm>
            <a:off x="5867873" y="809244"/>
            <a:ext cx="5447251" cy="5161788"/>
          </a:xfrm>
        </p:spPr>
        <p:txBody>
          <a:bodyPr vert="horz" lIns="91440" tIns="45720" rIns="91440" bIns="45720" rtlCol="0">
            <a:normAutofit fontScale="92500" lnSpcReduction="10000"/>
          </a:bodyPr>
          <a:lstStyle/>
          <a:p>
            <a:pPr marL="0" indent="0" algn="ctr">
              <a:lnSpc>
                <a:spcPct val="100000"/>
              </a:lnSpc>
              <a:buNone/>
            </a:pPr>
            <a:r>
              <a:rPr lang="en-US" sz="3200" b="1" dirty="0"/>
              <a:t>“My brethren, whatever is true, whatever is honorable, whatever is just, whatever is pure, whatever is lovely, whatever is commendable, if there is any excellence, if there is anything worthy of praise, think about these things.” </a:t>
            </a:r>
          </a:p>
          <a:p>
            <a:pPr algn="ctr">
              <a:lnSpc>
                <a:spcPct val="100000"/>
              </a:lnSpc>
            </a:pPr>
            <a:endParaRPr lang="en-US" sz="3200" b="1" dirty="0"/>
          </a:p>
          <a:p>
            <a:pPr marL="0" indent="0" algn="ctr">
              <a:lnSpc>
                <a:spcPct val="100000"/>
              </a:lnSpc>
              <a:buNone/>
            </a:pPr>
            <a:r>
              <a:rPr lang="en-US" sz="3200" b="1" dirty="0"/>
              <a:t>Philippians 4.8</a:t>
            </a:r>
          </a:p>
        </p:txBody>
      </p:sp>
    </p:spTree>
    <p:extLst>
      <p:ext uri="{BB962C8B-B14F-4D97-AF65-F5344CB8AC3E}">
        <p14:creationId xmlns:p14="http://schemas.microsoft.com/office/powerpoint/2010/main" val="24833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old, stone&#10;&#10;Description automatically generated">
            <a:extLst>
              <a:ext uri="{FF2B5EF4-FFF2-40B4-BE49-F238E27FC236}">
                <a16:creationId xmlns:a16="http://schemas.microsoft.com/office/drawing/2014/main" id="{7A5AD7CB-98B0-469E-8E67-DE5CDE9A1B03}"/>
              </a:ext>
            </a:extLst>
          </p:cNvPr>
          <p:cNvPicPr>
            <a:picLocks noGrp="1" noChangeAspect="1"/>
          </p:cNvPicPr>
          <p:nvPr>
            <p:ph sz="half" idx="2"/>
          </p:nvPr>
        </p:nvPicPr>
        <p:blipFill rotWithShape="1">
          <a:blip r:embed="rId2"/>
          <a:srcRect r="1128" b="2"/>
          <a:stretch/>
        </p:blipFill>
        <p:spPr>
          <a:xfrm>
            <a:off x="813906" y="809244"/>
            <a:ext cx="3639312" cy="5239512"/>
          </a:xfrm>
          <a:prstGeom prst="rect">
            <a:avLst/>
          </a:prstGeom>
        </p:spPr>
      </p:pic>
      <p:sp>
        <p:nvSpPr>
          <p:cNvPr id="3" name="Content Placeholder 2">
            <a:extLst>
              <a:ext uri="{FF2B5EF4-FFF2-40B4-BE49-F238E27FC236}">
                <a16:creationId xmlns:a16="http://schemas.microsoft.com/office/drawing/2014/main" id="{8AD2F5FC-6883-45E0-8B05-6C5A65CEDA1A}"/>
              </a:ext>
            </a:extLst>
          </p:cNvPr>
          <p:cNvSpPr>
            <a:spLocks noGrp="1"/>
          </p:cNvSpPr>
          <p:nvPr>
            <p:ph sz="half" idx="1"/>
          </p:nvPr>
        </p:nvSpPr>
        <p:spPr>
          <a:xfrm>
            <a:off x="5867872" y="2051050"/>
            <a:ext cx="5447251" cy="4466082"/>
          </a:xfrm>
        </p:spPr>
        <p:txBody>
          <a:bodyPr vert="horz" lIns="91440" tIns="45720" rIns="91440" bIns="45720" rtlCol="0">
            <a:normAutofit fontScale="92500"/>
          </a:bodyPr>
          <a:lstStyle/>
          <a:p>
            <a:pPr>
              <a:lnSpc>
                <a:spcPct val="100000"/>
              </a:lnSpc>
            </a:pPr>
            <a:r>
              <a:rPr lang="en-US" sz="2400" dirty="0"/>
              <a:t>The righteous abandon the way of wickedness for the way of the Lord.</a:t>
            </a:r>
          </a:p>
          <a:p>
            <a:pPr>
              <a:lnSpc>
                <a:spcPct val="100000"/>
              </a:lnSpc>
            </a:pPr>
            <a:endParaRPr lang="en-US" sz="2400" dirty="0"/>
          </a:p>
          <a:p>
            <a:pPr>
              <a:lnSpc>
                <a:spcPct val="100000"/>
              </a:lnSpc>
            </a:pPr>
            <a:r>
              <a:rPr lang="en-US" sz="2400" dirty="0"/>
              <a:t>To know the Lord and his way is our cause of strength and hope. </a:t>
            </a:r>
            <a:r>
              <a:rPr lang="en-US" sz="2400" u="sng" dirty="0"/>
              <a:t>There is not a true follower who doesn’t bear fruit.</a:t>
            </a:r>
          </a:p>
          <a:p>
            <a:pPr>
              <a:lnSpc>
                <a:spcPct val="100000"/>
              </a:lnSpc>
            </a:pPr>
            <a:endParaRPr lang="en-US" sz="2400" dirty="0"/>
          </a:p>
          <a:p>
            <a:pPr>
              <a:lnSpc>
                <a:spcPct val="100000"/>
              </a:lnSpc>
            </a:pPr>
            <a:r>
              <a:rPr lang="en-US" sz="2400" dirty="0"/>
              <a:t>The way of the wicked leads to judgement and punishment. There will be judgement for sin.</a:t>
            </a:r>
          </a:p>
        </p:txBody>
      </p:sp>
      <p:sp>
        <p:nvSpPr>
          <p:cNvPr id="2" name="Rectangle 1">
            <a:extLst>
              <a:ext uri="{FF2B5EF4-FFF2-40B4-BE49-F238E27FC236}">
                <a16:creationId xmlns:a16="http://schemas.microsoft.com/office/drawing/2014/main" id="{83E45C99-12DA-4F6A-B2AE-BA4850FB4ADC}"/>
              </a:ext>
            </a:extLst>
          </p:cNvPr>
          <p:cNvSpPr/>
          <p:nvPr/>
        </p:nvSpPr>
        <p:spPr>
          <a:xfrm>
            <a:off x="5651448" y="669544"/>
            <a:ext cx="5880100" cy="11021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Psalm 1</a:t>
            </a:r>
          </a:p>
          <a:p>
            <a:pPr algn="ctr"/>
            <a:r>
              <a:rPr lang="en-US" sz="3200" b="1" dirty="0"/>
              <a:t>God, Our Righteousness </a:t>
            </a:r>
          </a:p>
        </p:txBody>
      </p:sp>
    </p:spTree>
    <p:extLst>
      <p:ext uri="{BB962C8B-B14F-4D97-AF65-F5344CB8AC3E}">
        <p14:creationId xmlns:p14="http://schemas.microsoft.com/office/powerpoint/2010/main" val="266874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old, stone&#10;&#10;Description automatically generated">
            <a:extLst>
              <a:ext uri="{FF2B5EF4-FFF2-40B4-BE49-F238E27FC236}">
                <a16:creationId xmlns:a16="http://schemas.microsoft.com/office/drawing/2014/main" id="{7A5AD7CB-98B0-469E-8E67-DE5CDE9A1B03}"/>
              </a:ext>
            </a:extLst>
          </p:cNvPr>
          <p:cNvPicPr>
            <a:picLocks noGrp="1" noChangeAspect="1"/>
          </p:cNvPicPr>
          <p:nvPr>
            <p:ph sz="half" idx="2"/>
          </p:nvPr>
        </p:nvPicPr>
        <p:blipFill rotWithShape="1">
          <a:blip r:embed="rId2"/>
          <a:srcRect r="1128" b="2"/>
          <a:stretch/>
        </p:blipFill>
        <p:spPr>
          <a:xfrm>
            <a:off x="813906" y="809244"/>
            <a:ext cx="3639312" cy="5239512"/>
          </a:xfrm>
          <a:prstGeom prst="rect">
            <a:avLst/>
          </a:prstGeom>
        </p:spPr>
      </p:pic>
      <p:sp>
        <p:nvSpPr>
          <p:cNvPr id="3" name="Content Placeholder 2">
            <a:extLst>
              <a:ext uri="{FF2B5EF4-FFF2-40B4-BE49-F238E27FC236}">
                <a16:creationId xmlns:a16="http://schemas.microsoft.com/office/drawing/2014/main" id="{8AD2F5FC-6883-45E0-8B05-6C5A65CEDA1A}"/>
              </a:ext>
            </a:extLst>
          </p:cNvPr>
          <p:cNvSpPr>
            <a:spLocks noGrp="1"/>
          </p:cNvSpPr>
          <p:nvPr>
            <p:ph sz="half" idx="1"/>
          </p:nvPr>
        </p:nvSpPr>
        <p:spPr>
          <a:xfrm>
            <a:off x="5867872" y="2051050"/>
            <a:ext cx="5447251" cy="4466082"/>
          </a:xfrm>
        </p:spPr>
        <p:txBody>
          <a:bodyPr vert="horz" lIns="91440" tIns="45720" rIns="91440" bIns="45720" rtlCol="0">
            <a:normAutofit/>
          </a:bodyPr>
          <a:lstStyle/>
          <a:p>
            <a:pPr>
              <a:lnSpc>
                <a:spcPct val="100000"/>
              </a:lnSpc>
            </a:pPr>
            <a:r>
              <a:rPr lang="en-US" sz="2400" dirty="0"/>
              <a:t>Vs. 1-9 is a reminder of the pain or thoughts we sometimes have: does God no longer care? Does He no longer show grace? Has he forgotten me?</a:t>
            </a:r>
          </a:p>
          <a:p>
            <a:pPr marL="0" indent="0">
              <a:lnSpc>
                <a:spcPct val="100000"/>
              </a:lnSpc>
              <a:buNone/>
            </a:pPr>
            <a:endParaRPr lang="en-US" sz="2400" dirty="0"/>
          </a:p>
          <a:p>
            <a:pPr>
              <a:lnSpc>
                <a:spcPct val="100000"/>
              </a:lnSpc>
            </a:pPr>
            <a:r>
              <a:rPr lang="en-US" sz="2400" dirty="0"/>
              <a:t>The reminder of God drawing his people out of Egypt with compassion and power reminds the Psalmist that the same God is near him.</a:t>
            </a:r>
          </a:p>
        </p:txBody>
      </p:sp>
      <p:sp>
        <p:nvSpPr>
          <p:cNvPr id="2" name="Rectangle 1">
            <a:extLst>
              <a:ext uri="{FF2B5EF4-FFF2-40B4-BE49-F238E27FC236}">
                <a16:creationId xmlns:a16="http://schemas.microsoft.com/office/drawing/2014/main" id="{83E45C99-12DA-4F6A-B2AE-BA4850FB4ADC}"/>
              </a:ext>
            </a:extLst>
          </p:cNvPr>
          <p:cNvSpPr/>
          <p:nvPr/>
        </p:nvSpPr>
        <p:spPr>
          <a:xfrm>
            <a:off x="5651448" y="669544"/>
            <a:ext cx="5880100" cy="11021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Psalm 77</a:t>
            </a:r>
          </a:p>
          <a:p>
            <a:pPr algn="ctr"/>
            <a:r>
              <a:rPr lang="en-US" sz="3200" b="1" dirty="0"/>
              <a:t>God, Our Helper </a:t>
            </a:r>
          </a:p>
        </p:txBody>
      </p:sp>
    </p:spTree>
    <p:extLst>
      <p:ext uri="{BB962C8B-B14F-4D97-AF65-F5344CB8AC3E}">
        <p14:creationId xmlns:p14="http://schemas.microsoft.com/office/powerpoint/2010/main" val="317730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old, stone&#10;&#10;Description automatically generated">
            <a:extLst>
              <a:ext uri="{FF2B5EF4-FFF2-40B4-BE49-F238E27FC236}">
                <a16:creationId xmlns:a16="http://schemas.microsoft.com/office/drawing/2014/main" id="{7A5AD7CB-98B0-469E-8E67-DE5CDE9A1B03}"/>
              </a:ext>
            </a:extLst>
          </p:cNvPr>
          <p:cNvPicPr>
            <a:picLocks noGrp="1" noChangeAspect="1"/>
          </p:cNvPicPr>
          <p:nvPr>
            <p:ph sz="half" idx="2"/>
          </p:nvPr>
        </p:nvPicPr>
        <p:blipFill rotWithShape="1">
          <a:blip r:embed="rId2"/>
          <a:srcRect r="1128" b="2"/>
          <a:stretch/>
        </p:blipFill>
        <p:spPr>
          <a:xfrm>
            <a:off x="813906" y="809244"/>
            <a:ext cx="3639312" cy="5239512"/>
          </a:xfrm>
          <a:prstGeom prst="rect">
            <a:avLst/>
          </a:prstGeom>
        </p:spPr>
      </p:pic>
      <p:sp>
        <p:nvSpPr>
          <p:cNvPr id="3" name="Content Placeholder 2">
            <a:extLst>
              <a:ext uri="{FF2B5EF4-FFF2-40B4-BE49-F238E27FC236}">
                <a16:creationId xmlns:a16="http://schemas.microsoft.com/office/drawing/2014/main" id="{8AD2F5FC-6883-45E0-8B05-6C5A65CEDA1A}"/>
              </a:ext>
            </a:extLst>
          </p:cNvPr>
          <p:cNvSpPr>
            <a:spLocks noGrp="1"/>
          </p:cNvSpPr>
          <p:nvPr>
            <p:ph sz="half" idx="1"/>
          </p:nvPr>
        </p:nvSpPr>
        <p:spPr>
          <a:xfrm>
            <a:off x="5867872" y="2051050"/>
            <a:ext cx="5447251" cy="4466082"/>
          </a:xfrm>
        </p:spPr>
        <p:txBody>
          <a:bodyPr vert="horz" lIns="91440" tIns="45720" rIns="91440" bIns="45720" rtlCol="0">
            <a:normAutofit lnSpcReduction="10000"/>
          </a:bodyPr>
          <a:lstStyle/>
          <a:p>
            <a:pPr>
              <a:lnSpc>
                <a:spcPct val="100000"/>
              </a:lnSpc>
            </a:pPr>
            <a:r>
              <a:rPr lang="en-US" sz="2400" dirty="0"/>
              <a:t>Without God’s mercy, there would be no person on this Earth.</a:t>
            </a:r>
          </a:p>
          <a:p>
            <a:pPr marL="0" indent="0">
              <a:lnSpc>
                <a:spcPct val="100000"/>
              </a:lnSpc>
              <a:buNone/>
            </a:pPr>
            <a:endParaRPr lang="en-US" sz="2400" dirty="0"/>
          </a:p>
          <a:p>
            <a:pPr>
              <a:lnSpc>
                <a:spcPct val="100000"/>
              </a:lnSpc>
            </a:pPr>
            <a:r>
              <a:rPr lang="en-US" sz="2400" dirty="0"/>
              <a:t>David finds his strength in the forgiveness of the Lord, His works of old, and his faithfulness to His creation.</a:t>
            </a:r>
          </a:p>
          <a:p>
            <a:pPr>
              <a:lnSpc>
                <a:spcPct val="100000"/>
              </a:lnSpc>
            </a:pPr>
            <a:endParaRPr lang="en-US" sz="2400" dirty="0"/>
          </a:p>
          <a:p>
            <a:pPr>
              <a:lnSpc>
                <a:spcPct val="100000"/>
              </a:lnSpc>
            </a:pPr>
            <a:r>
              <a:rPr lang="en-US" sz="2400" dirty="0"/>
              <a:t>David knows God will judge those who are against him, while preserving those who serve Him.</a:t>
            </a:r>
          </a:p>
        </p:txBody>
      </p:sp>
      <p:sp>
        <p:nvSpPr>
          <p:cNvPr id="2" name="Rectangle 1">
            <a:extLst>
              <a:ext uri="{FF2B5EF4-FFF2-40B4-BE49-F238E27FC236}">
                <a16:creationId xmlns:a16="http://schemas.microsoft.com/office/drawing/2014/main" id="{83E45C99-12DA-4F6A-B2AE-BA4850FB4ADC}"/>
              </a:ext>
            </a:extLst>
          </p:cNvPr>
          <p:cNvSpPr/>
          <p:nvPr/>
        </p:nvSpPr>
        <p:spPr>
          <a:xfrm>
            <a:off x="5651448" y="669544"/>
            <a:ext cx="5880100" cy="11021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a:t>Psalm 143</a:t>
            </a:r>
            <a:endParaRPr lang="en-US" sz="3200" b="1" dirty="0"/>
          </a:p>
          <a:p>
            <a:pPr algn="ctr"/>
            <a:r>
              <a:rPr lang="en-US" sz="3200" b="1" dirty="0"/>
              <a:t>God, Our Hope</a:t>
            </a:r>
          </a:p>
        </p:txBody>
      </p:sp>
    </p:spTree>
    <p:extLst>
      <p:ext uri="{BB962C8B-B14F-4D97-AF65-F5344CB8AC3E}">
        <p14:creationId xmlns:p14="http://schemas.microsoft.com/office/powerpoint/2010/main" val="174569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8CF2-C631-4327-ADFA-E723FD1CD2EC}"/>
              </a:ext>
            </a:extLst>
          </p:cNvPr>
          <p:cNvSpPr>
            <a:spLocks noGrp="1"/>
          </p:cNvSpPr>
          <p:nvPr>
            <p:ph type="title"/>
          </p:nvPr>
        </p:nvSpPr>
        <p:spPr/>
        <p:txBody>
          <a:bodyPr/>
          <a:lstStyle/>
          <a:p>
            <a:pPr algn="ctr"/>
            <a:r>
              <a:rPr lang="en-US" b="1" dirty="0"/>
              <a:t>Mindfulness and Meditation</a:t>
            </a:r>
          </a:p>
        </p:txBody>
      </p:sp>
      <p:sp>
        <p:nvSpPr>
          <p:cNvPr id="3" name="Content Placeholder 2">
            <a:extLst>
              <a:ext uri="{FF2B5EF4-FFF2-40B4-BE49-F238E27FC236}">
                <a16:creationId xmlns:a16="http://schemas.microsoft.com/office/drawing/2014/main" id="{9650731B-8E1C-44CC-BF31-DDB0F0356481}"/>
              </a:ext>
            </a:extLst>
          </p:cNvPr>
          <p:cNvSpPr>
            <a:spLocks noGrp="1"/>
          </p:cNvSpPr>
          <p:nvPr>
            <p:ph sz="half" idx="1"/>
          </p:nvPr>
        </p:nvSpPr>
        <p:spPr/>
        <p:txBody>
          <a:bodyPr>
            <a:normAutofit fontScale="92500" lnSpcReduction="20000"/>
          </a:bodyPr>
          <a:lstStyle/>
          <a:p>
            <a:pPr marL="514350" indent="-514350">
              <a:buFont typeface="+mj-lt"/>
              <a:buAutoNum type="arabicPeriod"/>
            </a:pPr>
            <a:r>
              <a:rPr lang="en-US" sz="3200" dirty="0"/>
              <a:t>Know God’s word well enough to call it to mind in the midst of struggle, suffering, everyday encounters, or your battle with sin.</a:t>
            </a:r>
          </a:p>
        </p:txBody>
      </p:sp>
      <p:sp>
        <p:nvSpPr>
          <p:cNvPr id="4" name="Content Placeholder 3">
            <a:extLst>
              <a:ext uri="{FF2B5EF4-FFF2-40B4-BE49-F238E27FC236}">
                <a16:creationId xmlns:a16="http://schemas.microsoft.com/office/drawing/2014/main" id="{BAA6E616-45F2-491E-B7C8-AEF3A64BA473}"/>
              </a:ext>
            </a:extLst>
          </p:cNvPr>
          <p:cNvSpPr>
            <a:spLocks noGrp="1"/>
          </p:cNvSpPr>
          <p:nvPr>
            <p:ph sz="half" idx="2"/>
          </p:nvPr>
        </p:nvSpPr>
        <p:spPr/>
        <p:txBody>
          <a:bodyPr>
            <a:normAutofit fontScale="92500" lnSpcReduction="20000"/>
          </a:bodyPr>
          <a:lstStyle/>
          <a:p>
            <a:pPr marL="0" indent="0">
              <a:buNone/>
            </a:pPr>
            <a:r>
              <a:rPr lang="en-US" sz="3000" dirty="0"/>
              <a:t>2. Meditation should make you strive to be more like Christ and live according to God’s righteousness. The way of the wicked will fail, but the way of the righteous is given and embraced by God.</a:t>
            </a:r>
          </a:p>
        </p:txBody>
      </p:sp>
    </p:spTree>
    <p:extLst>
      <p:ext uri="{BB962C8B-B14F-4D97-AF65-F5344CB8AC3E}">
        <p14:creationId xmlns:p14="http://schemas.microsoft.com/office/powerpoint/2010/main" val="341782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0122-224D-4B96-9C09-2E7BEEFB87A0}"/>
              </a:ext>
            </a:extLst>
          </p:cNvPr>
          <p:cNvSpPr>
            <a:spLocks noGrp="1"/>
          </p:cNvSpPr>
          <p:nvPr>
            <p:ph type="title"/>
          </p:nvPr>
        </p:nvSpPr>
        <p:spPr/>
        <p:txBody>
          <a:bodyPr>
            <a:normAutofit/>
          </a:bodyPr>
          <a:lstStyle/>
          <a:p>
            <a:pPr algn="ctr"/>
            <a:r>
              <a:rPr lang="en-US" sz="6000" b="1" dirty="0"/>
              <a:t>“Homework”</a:t>
            </a:r>
          </a:p>
        </p:txBody>
      </p:sp>
      <p:sp>
        <p:nvSpPr>
          <p:cNvPr id="3" name="Content Placeholder 2">
            <a:extLst>
              <a:ext uri="{FF2B5EF4-FFF2-40B4-BE49-F238E27FC236}">
                <a16:creationId xmlns:a16="http://schemas.microsoft.com/office/drawing/2014/main" id="{6C07E713-4003-47EE-96DB-1510A72B12E1}"/>
              </a:ext>
            </a:extLst>
          </p:cNvPr>
          <p:cNvSpPr>
            <a:spLocks noGrp="1"/>
          </p:cNvSpPr>
          <p:nvPr>
            <p:ph idx="1"/>
          </p:nvPr>
        </p:nvSpPr>
        <p:spPr/>
        <p:txBody>
          <a:bodyPr>
            <a:normAutofit/>
          </a:bodyPr>
          <a:lstStyle/>
          <a:p>
            <a:r>
              <a:rPr lang="en-US" sz="4000" dirty="0"/>
              <a:t> What are battles and struggles you often face? (Be honest)</a:t>
            </a:r>
          </a:p>
          <a:p>
            <a:r>
              <a:rPr lang="en-US" sz="4000" dirty="0"/>
              <a:t>What verse can you think about to remind you of how you’re supposed to think and walk?</a:t>
            </a:r>
          </a:p>
        </p:txBody>
      </p:sp>
    </p:spTree>
    <p:extLst>
      <p:ext uri="{BB962C8B-B14F-4D97-AF65-F5344CB8AC3E}">
        <p14:creationId xmlns:p14="http://schemas.microsoft.com/office/powerpoint/2010/main" val="4255593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2713E1-6312-427E-BFCB-C5A5DA301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{012B171C-01F5-46F4-A6AC-0146705F6860}tf78829772_win32</Template>
  <TotalTime>74</TotalTime>
  <Words>342</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Garamond</vt:lpstr>
      <vt:lpstr>Sagona Book</vt:lpstr>
      <vt:lpstr>Sagona ExtraLight</vt:lpstr>
      <vt:lpstr>SavonVTI</vt:lpstr>
      <vt:lpstr>PowerPoint Presentation</vt:lpstr>
      <vt:lpstr>PowerPoint Presentation</vt:lpstr>
      <vt:lpstr>PowerPoint Presentation</vt:lpstr>
      <vt:lpstr>PowerPoint Presentation</vt:lpstr>
      <vt:lpstr>Mindfulness and Meditation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1</cp:revision>
  <dcterms:created xsi:type="dcterms:W3CDTF">2022-05-01T03:56:27Z</dcterms:created>
  <dcterms:modified xsi:type="dcterms:W3CDTF">2022-05-01T05:10:48Z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