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Modern No. 20" panose="02070704070505020303" pitchFamily="18" charset="0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87C-11D7-472F-9239-2F80B46738A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755-B9DA-4898-A2DF-A3365EE3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5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87C-11D7-472F-9239-2F80B46738A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755-B9DA-4898-A2DF-A3365EE3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87C-11D7-472F-9239-2F80B46738A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755-B9DA-4898-A2DF-A3365EE3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0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87C-11D7-472F-9239-2F80B46738A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755-B9DA-4898-A2DF-A3365EE3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3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87C-11D7-472F-9239-2F80B46738A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755-B9DA-4898-A2DF-A3365EE3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2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87C-11D7-472F-9239-2F80B46738A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755-B9DA-4898-A2DF-A3365EE3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87C-11D7-472F-9239-2F80B46738A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755-B9DA-4898-A2DF-A3365EE3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5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87C-11D7-472F-9239-2F80B46738A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755-B9DA-4898-A2DF-A3365EE3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87C-11D7-472F-9239-2F80B46738A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755-B9DA-4898-A2DF-A3365EE3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87C-11D7-472F-9239-2F80B46738A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755-B9DA-4898-A2DF-A3365EE3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5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87C-11D7-472F-9239-2F80B46738A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755-B9DA-4898-A2DF-A3365EE3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9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387C-11D7-472F-9239-2F80B46738A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FD755-B9DA-4898-A2DF-A3365EE3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2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graphics of Spiral">
            <a:extLst>
              <a:ext uri="{FF2B5EF4-FFF2-40B4-BE49-F238E27FC236}">
                <a16:creationId xmlns:a16="http://schemas.microsoft.com/office/drawing/2014/main" id="{616990C8-1AC2-D326-76B5-A0D085D1E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4" b="20324"/>
          <a:stretch/>
        </p:blipFill>
        <p:spPr bwMode="auto">
          <a:xfrm>
            <a:off x="15" y="0"/>
            <a:ext cx="91439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46730-8587-D375-963C-B786B244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083"/>
            <a:ext cx="9144000" cy="3018169"/>
          </a:xfrm>
        </p:spPr>
        <p:txBody>
          <a:bodyPr>
            <a:normAutofit/>
          </a:bodyPr>
          <a:lstStyle/>
          <a:p>
            <a:pPr algn="l"/>
            <a:r>
              <a:rPr lang="en-US" sz="96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     “What More </a:t>
            </a:r>
            <a:br>
              <a:rPr lang="en-US" sz="96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96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    Can He Have?”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260FF-14FF-EDE3-2DE8-4F952CB8C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510541"/>
            <a:ext cx="7696200" cy="902246"/>
          </a:xfrm>
        </p:spPr>
        <p:txBody>
          <a:bodyPr>
            <a:normAutofit/>
          </a:bodyPr>
          <a:lstStyle/>
          <a:p>
            <a:r>
              <a:rPr lang="en-US" sz="3600" dirty="0"/>
              <a:t>The Bitter Decent into Madness</a:t>
            </a:r>
          </a:p>
        </p:txBody>
      </p:sp>
    </p:spTree>
    <p:extLst>
      <p:ext uri="{BB962C8B-B14F-4D97-AF65-F5344CB8AC3E}">
        <p14:creationId xmlns:p14="http://schemas.microsoft.com/office/powerpoint/2010/main" val="147571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ree vector graphics of Spiral">
            <a:extLst>
              <a:ext uri="{FF2B5EF4-FFF2-40B4-BE49-F238E27FC236}">
                <a16:creationId xmlns:a16="http://schemas.microsoft.com/office/drawing/2014/main" id="{4CC66468-4F33-24EB-C6C5-AB82E9CD2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1A2EA-AFBA-B4E0-E847-65E8749A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300" b="1">
                <a:solidFill>
                  <a:srgbClr val="FFFFFF"/>
                </a:solidFill>
                <a:latin typeface="Modern No. 20" panose="02070704070505020303" pitchFamily="18" charset="0"/>
              </a:rPr>
              <a:t>Banishing Brotherhood Bitterness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1681544"/>
            <a:ext cx="7269480" cy="18288"/>
          </a:xfrm>
          <a:custGeom>
            <a:avLst/>
            <a:gdLst>
              <a:gd name="connsiteX0" fmla="*/ 0 w 7269480"/>
              <a:gd name="connsiteY0" fmla="*/ 0 h 18288"/>
              <a:gd name="connsiteX1" fmla="*/ 733557 w 7269480"/>
              <a:gd name="connsiteY1" fmla="*/ 0 h 18288"/>
              <a:gd name="connsiteX2" fmla="*/ 1249029 w 7269480"/>
              <a:gd name="connsiteY2" fmla="*/ 0 h 18288"/>
              <a:gd name="connsiteX3" fmla="*/ 1764501 w 7269480"/>
              <a:gd name="connsiteY3" fmla="*/ 0 h 18288"/>
              <a:gd name="connsiteX4" fmla="*/ 2207278 w 7269480"/>
              <a:gd name="connsiteY4" fmla="*/ 0 h 18288"/>
              <a:gd name="connsiteX5" fmla="*/ 3013530 w 7269480"/>
              <a:gd name="connsiteY5" fmla="*/ 0 h 18288"/>
              <a:gd name="connsiteX6" fmla="*/ 3819781 w 7269480"/>
              <a:gd name="connsiteY6" fmla="*/ 0 h 18288"/>
              <a:gd name="connsiteX7" fmla="*/ 4626033 w 7269480"/>
              <a:gd name="connsiteY7" fmla="*/ 0 h 18288"/>
              <a:gd name="connsiteX8" fmla="*/ 5068810 w 7269480"/>
              <a:gd name="connsiteY8" fmla="*/ 0 h 18288"/>
              <a:gd name="connsiteX9" fmla="*/ 5656977 w 7269480"/>
              <a:gd name="connsiteY9" fmla="*/ 0 h 18288"/>
              <a:gd name="connsiteX10" fmla="*/ 6099755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463229 w 7269480"/>
              <a:gd name="connsiteY13" fmla="*/ 18288 h 18288"/>
              <a:gd name="connsiteX14" fmla="*/ 6020451 w 7269480"/>
              <a:gd name="connsiteY14" fmla="*/ 18288 h 18288"/>
              <a:gd name="connsiteX15" fmla="*/ 5504979 w 7269480"/>
              <a:gd name="connsiteY15" fmla="*/ 18288 h 18288"/>
              <a:gd name="connsiteX16" fmla="*/ 4989507 w 7269480"/>
              <a:gd name="connsiteY16" fmla="*/ 18288 h 18288"/>
              <a:gd name="connsiteX17" fmla="*/ 4474035 w 7269480"/>
              <a:gd name="connsiteY17" fmla="*/ 18288 h 18288"/>
              <a:gd name="connsiteX18" fmla="*/ 3958562 w 7269480"/>
              <a:gd name="connsiteY18" fmla="*/ 18288 h 18288"/>
              <a:gd name="connsiteX19" fmla="*/ 3443090 w 7269480"/>
              <a:gd name="connsiteY19" fmla="*/ 18288 h 18288"/>
              <a:gd name="connsiteX20" fmla="*/ 2709533 w 7269480"/>
              <a:gd name="connsiteY20" fmla="*/ 18288 h 18288"/>
              <a:gd name="connsiteX21" fmla="*/ 2194061 w 7269480"/>
              <a:gd name="connsiteY21" fmla="*/ 18288 h 18288"/>
              <a:gd name="connsiteX22" fmla="*/ 1751284 w 7269480"/>
              <a:gd name="connsiteY22" fmla="*/ 18288 h 18288"/>
              <a:gd name="connsiteX23" fmla="*/ 1163117 w 7269480"/>
              <a:gd name="connsiteY23" fmla="*/ 18288 h 18288"/>
              <a:gd name="connsiteX24" fmla="*/ 0 w 7269480"/>
              <a:gd name="connsiteY24" fmla="*/ 18288 h 18288"/>
              <a:gd name="connsiteX25" fmla="*/ 0 w 7269480"/>
              <a:gd name="connsiteY25" fmla="*/ 0 h 18288"/>
              <a:gd name="connsiteX0" fmla="*/ 0 w 7269480"/>
              <a:gd name="connsiteY0" fmla="*/ 0 h 18288"/>
              <a:gd name="connsiteX1" fmla="*/ 515472 w 7269480"/>
              <a:gd name="connsiteY1" fmla="*/ 0 h 18288"/>
              <a:gd name="connsiteX2" fmla="*/ 958250 w 7269480"/>
              <a:gd name="connsiteY2" fmla="*/ 0 h 18288"/>
              <a:gd name="connsiteX3" fmla="*/ 1473722 w 7269480"/>
              <a:gd name="connsiteY3" fmla="*/ 0 h 18288"/>
              <a:gd name="connsiteX4" fmla="*/ 2134584 w 7269480"/>
              <a:gd name="connsiteY4" fmla="*/ 0 h 18288"/>
              <a:gd name="connsiteX5" fmla="*/ 2868140 w 7269480"/>
              <a:gd name="connsiteY5" fmla="*/ 0 h 18288"/>
              <a:gd name="connsiteX6" fmla="*/ 3674392 w 7269480"/>
              <a:gd name="connsiteY6" fmla="*/ 0 h 18288"/>
              <a:gd name="connsiteX7" fmla="*/ 4480643 w 7269480"/>
              <a:gd name="connsiteY7" fmla="*/ 0 h 18288"/>
              <a:gd name="connsiteX8" fmla="*/ 5068810 w 7269480"/>
              <a:gd name="connsiteY8" fmla="*/ 0 h 18288"/>
              <a:gd name="connsiteX9" fmla="*/ 5802367 w 7269480"/>
              <a:gd name="connsiteY9" fmla="*/ 0 h 18288"/>
              <a:gd name="connsiteX10" fmla="*/ 6463229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608618 w 7269480"/>
              <a:gd name="connsiteY13" fmla="*/ 18288 h 18288"/>
              <a:gd name="connsiteX14" fmla="*/ 6020451 w 7269480"/>
              <a:gd name="connsiteY14" fmla="*/ 18288 h 18288"/>
              <a:gd name="connsiteX15" fmla="*/ 5432284 w 7269480"/>
              <a:gd name="connsiteY15" fmla="*/ 18288 h 18288"/>
              <a:gd name="connsiteX16" fmla="*/ 4626033 w 7269480"/>
              <a:gd name="connsiteY16" fmla="*/ 18288 h 18288"/>
              <a:gd name="connsiteX17" fmla="*/ 4110561 w 7269480"/>
              <a:gd name="connsiteY17" fmla="*/ 18288 h 18288"/>
              <a:gd name="connsiteX18" fmla="*/ 3377004 w 7269480"/>
              <a:gd name="connsiteY18" fmla="*/ 18288 h 18288"/>
              <a:gd name="connsiteX19" fmla="*/ 2934226 w 7269480"/>
              <a:gd name="connsiteY19" fmla="*/ 18288 h 18288"/>
              <a:gd name="connsiteX20" fmla="*/ 2273365 w 7269480"/>
              <a:gd name="connsiteY20" fmla="*/ 18288 h 18288"/>
              <a:gd name="connsiteX21" fmla="*/ 1757892 w 7269480"/>
              <a:gd name="connsiteY21" fmla="*/ 18288 h 18288"/>
              <a:gd name="connsiteX22" fmla="*/ 951641 w 7269480"/>
              <a:gd name="connsiteY22" fmla="*/ 18288 h 18288"/>
              <a:gd name="connsiteX23" fmla="*/ 0 w 7269480"/>
              <a:gd name="connsiteY23" fmla="*/ 18288 h 18288"/>
              <a:gd name="connsiteX24" fmla="*/ 0 w 7269480"/>
              <a:gd name="connsiteY2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69480" h="18288" fill="none" extrusionOk="0">
                <a:moveTo>
                  <a:pt x="0" y="0"/>
                </a:moveTo>
                <a:cubicBezTo>
                  <a:pt x="235128" y="3132"/>
                  <a:pt x="451867" y="39303"/>
                  <a:pt x="733557" y="0"/>
                </a:cubicBezTo>
                <a:cubicBezTo>
                  <a:pt x="1041917" y="-26384"/>
                  <a:pt x="1017903" y="-18696"/>
                  <a:pt x="1249029" y="0"/>
                </a:cubicBezTo>
                <a:cubicBezTo>
                  <a:pt x="1467178" y="31708"/>
                  <a:pt x="1662247" y="41118"/>
                  <a:pt x="1764501" y="0"/>
                </a:cubicBezTo>
                <a:cubicBezTo>
                  <a:pt x="1900779" y="-6870"/>
                  <a:pt x="2072991" y="-25341"/>
                  <a:pt x="2207278" y="0"/>
                </a:cubicBezTo>
                <a:cubicBezTo>
                  <a:pt x="2265877" y="34574"/>
                  <a:pt x="2632620" y="104781"/>
                  <a:pt x="3013530" y="0"/>
                </a:cubicBezTo>
                <a:cubicBezTo>
                  <a:pt x="3334490" y="-59163"/>
                  <a:pt x="3475301" y="47386"/>
                  <a:pt x="3819781" y="0"/>
                </a:cubicBezTo>
                <a:cubicBezTo>
                  <a:pt x="4196358" y="-37804"/>
                  <a:pt x="4303513" y="-11131"/>
                  <a:pt x="4626033" y="0"/>
                </a:cubicBezTo>
                <a:cubicBezTo>
                  <a:pt x="4934787" y="29249"/>
                  <a:pt x="4944754" y="17065"/>
                  <a:pt x="5068810" y="0"/>
                </a:cubicBezTo>
                <a:cubicBezTo>
                  <a:pt x="5209508" y="-19562"/>
                  <a:pt x="5356206" y="22850"/>
                  <a:pt x="5656977" y="0"/>
                </a:cubicBezTo>
                <a:cubicBezTo>
                  <a:pt x="5941315" y="13558"/>
                  <a:pt x="5903828" y="-18462"/>
                  <a:pt x="6099755" y="0"/>
                </a:cubicBezTo>
                <a:cubicBezTo>
                  <a:pt x="6314513" y="-31302"/>
                  <a:pt x="6960022" y="-11355"/>
                  <a:pt x="7269480" y="0"/>
                </a:cubicBezTo>
                <a:cubicBezTo>
                  <a:pt x="7269107" y="8892"/>
                  <a:pt x="7269891" y="12971"/>
                  <a:pt x="7269480" y="18288"/>
                </a:cubicBezTo>
                <a:cubicBezTo>
                  <a:pt x="7069773" y="63254"/>
                  <a:pt x="6761614" y="96"/>
                  <a:pt x="6463229" y="18288"/>
                </a:cubicBezTo>
                <a:cubicBezTo>
                  <a:pt x="6176137" y="29304"/>
                  <a:pt x="6202734" y="42678"/>
                  <a:pt x="6020451" y="18288"/>
                </a:cubicBezTo>
                <a:cubicBezTo>
                  <a:pt x="5818836" y="4777"/>
                  <a:pt x="5721727" y="-10784"/>
                  <a:pt x="5504979" y="18288"/>
                </a:cubicBezTo>
                <a:cubicBezTo>
                  <a:pt x="5326805" y="68107"/>
                  <a:pt x="5197747" y="9507"/>
                  <a:pt x="4989507" y="18288"/>
                </a:cubicBezTo>
                <a:cubicBezTo>
                  <a:pt x="4763009" y="43859"/>
                  <a:pt x="4639415" y="27730"/>
                  <a:pt x="4474035" y="18288"/>
                </a:cubicBezTo>
                <a:cubicBezTo>
                  <a:pt x="4344126" y="-11044"/>
                  <a:pt x="4109566" y="23406"/>
                  <a:pt x="3958562" y="18288"/>
                </a:cubicBezTo>
                <a:cubicBezTo>
                  <a:pt x="3798316" y="26645"/>
                  <a:pt x="3645649" y="23666"/>
                  <a:pt x="3443090" y="18288"/>
                </a:cubicBezTo>
                <a:cubicBezTo>
                  <a:pt x="3244219" y="28660"/>
                  <a:pt x="3102677" y="4915"/>
                  <a:pt x="2709533" y="18288"/>
                </a:cubicBezTo>
                <a:cubicBezTo>
                  <a:pt x="2353187" y="42124"/>
                  <a:pt x="2422678" y="48861"/>
                  <a:pt x="2194061" y="18288"/>
                </a:cubicBezTo>
                <a:cubicBezTo>
                  <a:pt x="1953278" y="7529"/>
                  <a:pt x="1876545" y="25727"/>
                  <a:pt x="1751284" y="18288"/>
                </a:cubicBezTo>
                <a:cubicBezTo>
                  <a:pt x="1616404" y="7186"/>
                  <a:pt x="1467166" y="48303"/>
                  <a:pt x="1163117" y="18288"/>
                </a:cubicBezTo>
                <a:cubicBezTo>
                  <a:pt x="832308" y="-22338"/>
                  <a:pt x="531097" y="-29235"/>
                  <a:pt x="0" y="18288"/>
                </a:cubicBezTo>
                <a:cubicBezTo>
                  <a:pt x="-54" y="11431"/>
                  <a:pt x="328" y="6853"/>
                  <a:pt x="0" y="0"/>
                </a:cubicBezTo>
                <a:close/>
              </a:path>
              <a:path w="7269480" h="18288" stroke="0" extrusionOk="0">
                <a:moveTo>
                  <a:pt x="0" y="0"/>
                </a:moveTo>
                <a:cubicBezTo>
                  <a:pt x="93677" y="-40520"/>
                  <a:pt x="343551" y="-20764"/>
                  <a:pt x="515472" y="0"/>
                </a:cubicBezTo>
                <a:cubicBezTo>
                  <a:pt x="661472" y="33485"/>
                  <a:pt x="738086" y="-8485"/>
                  <a:pt x="958250" y="0"/>
                </a:cubicBezTo>
                <a:cubicBezTo>
                  <a:pt x="1185804" y="12649"/>
                  <a:pt x="1301342" y="10087"/>
                  <a:pt x="1473722" y="0"/>
                </a:cubicBezTo>
                <a:cubicBezTo>
                  <a:pt x="1636492" y="23566"/>
                  <a:pt x="2004928" y="1595"/>
                  <a:pt x="2134584" y="0"/>
                </a:cubicBezTo>
                <a:cubicBezTo>
                  <a:pt x="2293863" y="-51652"/>
                  <a:pt x="2549409" y="31237"/>
                  <a:pt x="2868140" y="0"/>
                </a:cubicBezTo>
                <a:cubicBezTo>
                  <a:pt x="3128066" y="-19431"/>
                  <a:pt x="3471315" y="36471"/>
                  <a:pt x="3674392" y="0"/>
                </a:cubicBezTo>
                <a:cubicBezTo>
                  <a:pt x="3867736" y="26529"/>
                  <a:pt x="4121894" y="-13345"/>
                  <a:pt x="4480643" y="0"/>
                </a:cubicBezTo>
                <a:cubicBezTo>
                  <a:pt x="4861667" y="10265"/>
                  <a:pt x="4904111" y="1116"/>
                  <a:pt x="5068810" y="0"/>
                </a:cubicBezTo>
                <a:cubicBezTo>
                  <a:pt x="5254525" y="48544"/>
                  <a:pt x="5489794" y="-47731"/>
                  <a:pt x="5802367" y="0"/>
                </a:cubicBezTo>
                <a:cubicBezTo>
                  <a:pt x="6112570" y="36047"/>
                  <a:pt x="6247610" y="16030"/>
                  <a:pt x="6463229" y="0"/>
                </a:cubicBezTo>
                <a:cubicBezTo>
                  <a:pt x="6699726" y="8242"/>
                  <a:pt x="7085980" y="17508"/>
                  <a:pt x="7269480" y="0"/>
                </a:cubicBezTo>
                <a:cubicBezTo>
                  <a:pt x="7268407" y="8397"/>
                  <a:pt x="7268853" y="13314"/>
                  <a:pt x="7269480" y="18288"/>
                </a:cubicBezTo>
                <a:cubicBezTo>
                  <a:pt x="6934530" y="64734"/>
                  <a:pt x="6753912" y="-12848"/>
                  <a:pt x="6608618" y="18288"/>
                </a:cubicBezTo>
                <a:cubicBezTo>
                  <a:pt x="6499813" y="47415"/>
                  <a:pt x="6197442" y="-16113"/>
                  <a:pt x="6020451" y="18288"/>
                </a:cubicBezTo>
                <a:cubicBezTo>
                  <a:pt x="5845458" y="6562"/>
                  <a:pt x="5619316" y="-2364"/>
                  <a:pt x="5432284" y="18288"/>
                </a:cubicBezTo>
                <a:cubicBezTo>
                  <a:pt x="5232831" y="32495"/>
                  <a:pt x="5026244" y="57062"/>
                  <a:pt x="4626033" y="18288"/>
                </a:cubicBezTo>
                <a:cubicBezTo>
                  <a:pt x="4266016" y="14485"/>
                  <a:pt x="4244313" y="45809"/>
                  <a:pt x="4110561" y="18288"/>
                </a:cubicBezTo>
                <a:cubicBezTo>
                  <a:pt x="4000841" y="-45488"/>
                  <a:pt x="3590021" y="47044"/>
                  <a:pt x="3377004" y="18288"/>
                </a:cubicBezTo>
                <a:cubicBezTo>
                  <a:pt x="3189406" y="-19008"/>
                  <a:pt x="3038882" y="18056"/>
                  <a:pt x="2934226" y="18288"/>
                </a:cubicBezTo>
                <a:cubicBezTo>
                  <a:pt x="2810088" y="27476"/>
                  <a:pt x="2427832" y="22666"/>
                  <a:pt x="2273365" y="18288"/>
                </a:cubicBezTo>
                <a:cubicBezTo>
                  <a:pt x="2144728" y="11512"/>
                  <a:pt x="1941682" y="42792"/>
                  <a:pt x="1757892" y="18288"/>
                </a:cubicBezTo>
                <a:cubicBezTo>
                  <a:pt x="1511007" y="-9843"/>
                  <a:pt x="1148878" y="54983"/>
                  <a:pt x="951641" y="18288"/>
                </a:cubicBezTo>
                <a:cubicBezTo>
                  <a:pt x="725680" y="24064"/>
                  <a:pt x="440160" y="2088"/>
                  <a:pt x="0" y="18288"/>
                </a:cubicBezTo>
                <a:cubicBezTo>
                  <a:pt x="-800" y="9936"/>
                  <a:pt x="-297" y="5558"/>
                  <a:pt x="0" y="0"/>
                </a:cubicBezTo>
                <a:close/>
              </a:path>
              <a:path w="7269480" h="18288" fill="none" stroke="0" extrusionOk="0">
                <a:moveTo>
                  <a:pt x="0" y="0"/>
                </a:moveTo>
                <a:cubicBezTo>
                  <a:pt x="209523" y="-14416"/>
                  <a:pt x="402010" y="-4792"/>
                  <a:pt x="733557" y="0"/>
                </a:cubicBezTo>
                <a:cubicBezTo>
                  <a:pt x="1032265" y="-28108"/>
                  <a:pt x="1014845" y="-17933"/>
                  <a:pt x="1249029" y="0"/>
                </a:cubicBezTo>
                <a:cubicBezTo>
                  <a:pt x="1501995" y="8229"/>
                  <a:pt x="1629565" y="32396"/>
                  <a:pt x="1764501" y="0"/>
                </a:cubicBezTo>
                <a:cubicBezTo>
                  <a:pt x="1902554" y="-12694"/>
                  <a:pt x="2091757" y="-1413"/>
                  <a:pt x="2207278" y="0"/>
                </a:cubicBezTo>
                <a:cubicBezTo>
                  <a:pt x="2377281" y="28761"/>
                  <a:pt x="2680286" y="12469"/>
                  <a:pt x="3013530" y="0"/>
                </a:cubicBezTo>
                <a:cubicBezTo>
                  <a:pt x="3343102" y="-43660"/>
                  <a:pt x="3471083" y="58142"/>
                  <a:pt x="3819781" y="0"/>
                </a:cubicBezTo>
                <a:cubicBezTo>
                  <a:pt x="4189628" y="-30732"/>
                  <a:pt x="4315047" y="-34014"/>
                  <a:pt x="4626033" y="0"/>
                </a:cubicBezTo>
                <a:cubicBezTo>
                  <a:pt x="4932086" y="31993"/>
                  <a:pt x="4945270" y="14458"/>
                  <a:pt x="5068810" y="0"/>
                </a:cubicBezTo>
                <a:cubicBezTo>
                  <a:pt x="5214603" y="-51908"/>
                  <a:pt x="5356876" y="-32809"/>
                  <a:pt x="5656977" y="0"/>
                </a:cubicBezTo>
                <a:cubicBezTo>
                  <a:pt x="5935525" y="14193"/>
                  <a:pt x="5915508" y="-16541"/>
                  <a:pt x="6099755" y="0"/>
                </a:cubicBezTo>
                <a:cubicBezTo>
                  <a:pt x="6309893" y="27674"/>
                  <a:pt x="6875179" y="-39234"/>
                  <a:pt x="7269480" y="0"/>
                </a:cubicBezTo>
                <a:cubicBezTo>
                  <a:pt x="7269535" y="7937"/>
                  <a:pt x="7269706" y="13453"/>
                  <a:pt x="7269480" y="18288"/>
                </a:cubicBezTo>
                <a:cubicBezTo>
                  <a:pt x="7044177" y="41905"/>
                  <a:pt x="6762247" y="41916"/>
                  <a:pt x="6463229" y="18288"/>
                </a:cubicBezTo>
                <a:cubicBezTo>
                  <a:pt x="6176969" y="21616"/>
                  <a:pt x="6204882" y="31832"/>
                  <a:pt x="6020451" y="18288"/>
                </a:cubicBezTo>
                <a:cubicBezTo>
                  <a:pt x="5822541" y="-36494"/>
                  <a:pt x="5694440" y="-32839"/>
                  <a:pt x="5504979" y="18288"/>
                </a:cubicBezTo>
                <a:cubicBezTo>
                  <a:pt x="5319094" y="11473"/>
                  <a:pt x="5180317" y="9858"/>
                  <a:pt x="4989507" y="18288"/>
                </a:cubicBezTo>
                <a:cubicBezTo>
                  <a:pt x="4780362" y="44091"/>
                  <a:pt x="4602675" y="3603"/>
                  <a:pt x="4474035" y="18288"/>
                </a:cubicBezTo>
                <a:cubicBezTo>
                  <a:pt x="4332392" y="3956"/>
                  <a:pt x="4096107" y="22562"/>
                  <a:pt x="3958562" y="18288"/>
                </a:cubicBezTo>
                <a:cubicBezTo>
                  <a:pt x="3818758" y="669"/>
                  <a:pt x="3643861" y="-6459"/>
                  <a:pt x="3443090" y="18288"/>
                </a:cubicBezTo>
                <a:cubicBezTo>
                  <a:pt x="3229160" y="19421"/>
                  <a:pt x="3057515" y="-11242"/>
                  <a:pt x="2709533" y="18288"/>
                </a:cubicBezTo>
                <a:cubicBezTo>
                  <a:pt x="2360517" y="19044"/>
                  <a:pt x="2430273" y="18555"/>
                  <a:pt x="2194061" y="18288"/>
                </a:cubicBezTo>
                <a:cubicBezTo>
                  <a:pt x="1969669" y="-6632"/>
                  <a:pt x="1875262" y="24681"/>
                  <a:pt x="1751284" y="18288"/>
                </a:cubicBezTo>
                <a:cubicBezTo>
                  <a:pt x="1633556" y="5880"/>
                  <a:pt x="1431507" y="32395"/>
                  <a:pt x="1163117" y="18288"/>
                </a:cubicBezTo>
                <a:cubicBezTo>
                  <a:pt x="851599" y="26580"/>
                  <a:pt x="584809" y="26107"/>
                  <a:pt x="0" y="18288"/>
                </a:cubicBezTo>
                <a:cubicBezTo>
                  <a:pt x="30" y="10354"/>
                  <a:pt x="1368" y="7056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7269480"/>
                      <a:gd name="connsiteY0" fmla="*/ 0 h 18288"/>
                      <a:gd name="connsiteX1" fmla="*/ 733557 w 7269480"/>
                      <a:gd name="connsiteY1" fmla="*/ 0 h 18288"/>
                      <a:gd name="connsiteX2" fmla="*/ 1249029 w 7269480"/>
                      <a:gd name="connsiteY2" fmla="*/ 0 h 18288"/>
                      <a:gd name="connsiteX3" fmla="*/ 1764501 w 7269480"/>
                      <a:gd name="connsiteY3" fmla="*/ 0 h 18288"/>
                      <a:gd name="connsiteX4" fmla="*/ 2207278 w 7269480"/>
                      <a:gd name="connsiteY4" fmla="*/ 0 h 18288"/>
                      <a:gd name="connsiteX5" fmla="*/ 3013530 w 7269480"/>
                      <a:gd name="connsiteY5" fmla="*/ 0 h 18288"/>
                      <a:gd name="connsiteX6" fmla="*/ 3819781 w 7269480"/>
                      <a:gd name="connsiteY6" fmla="*/ 0 h 18288"/>
                      <a:gd name="connsiteX7" fmla="*/ 4626033 w 7269480"/>
                      <a:gd name="connsiteY7" fmla="*/ 0 h 18288"/>
                      <a:gd name="connsiteX8" fmla="*/ 5068810 w 7269480"/>
                      <a:gd name="connsiteY8" fmla="*/ 0 h 18288"/>
                      <a:gd name="connsiteX9" fmla="*/ 5656977 w 7269480"/>
                      <a:gd name="connsiteY9" fmla="*/ 0 h 18288"/>
                      <a:gd name="connsiteX10" fmla="*/ 6099755 w 7269480"/>
                      <a:gd name="connsiteY10" fmla="*/ 0 h 18288"/>
                      <a:gd name="connsiteX11" fmla="*/ 7269480 w 7269480"/>
                      <a:gd name="connsiteY11" fmla="*/ 0 h 18288"/>
                      <a:gd name="connsiteX12" fmla="*/ 7269480 w 7269480"/>
                      <a:gd name="connsiteY12" fmla="*/ 18288 h 18288"/>
                      <a:gd name="connsiteX13" fmla="*/ 6463229 w 7269480"/>
                      <a:gd name="connsiteY13" fmla="*/ 18288 h 18288"/>
                      <a:gd name="connsiteX14" fmla="*/ 6020451 w 7269480"/>
                      <a:gd name="connsiteY14" fmla="*/ 18288 h 18288"/>
                      <a:gd name="connsiteX15" fmla="*/ 5504979 w 7269480"/>
                      <a:gd name="connsiteY15" fmla="*/ 18288 h 18288"/>
                      <a:gd name="connsiteX16" fmla="*/ 4989507 w 7269480"/>
                      <a:gd name="connsiteY16" fmla="*/ 18288 h 18288"/>
                      <a:gd name="connsiteX17" fmla="*/ 4474035 w 7269480"/>
                      <a:gd name="connsiteY17" fmla="*/ 18288 h 18288"/>
                      <a:gd name="connsiteX18" fmla="*/ 3958562 w 7269480"/>
                      <a:gd name="connsiteY18" fmla="*/ 18288 h 18288"/>
                      <a:gd name="connsiteX19" fmla="*/ 3443090 w 7269480"/>
                      <a:gd name="connsiteY19" fmla="*/ 18288 h 18288"/>
                      <a:gd name="connsiteX20" fmla="*/ 2709533 w 7269480"/>
                      <a:gd name="connsiteY20" fmla="*/ 18288 h 18288"/>
                      <a:gd name="connsiteX21" fmla="*/ 2194061 w 7269480"/>
                      <a:gd name="connsiteY21" fmla="*/ 18288 h 18288"/>
                      <a:gd name="connsiteX22" fmla="*/ 1751284 w 7269480"/>
                      <a:gd name="connsiteY22" fmla="*/ 18288 h 18288"/>
                      <a:gd name="connsiteX23" fmla="*/ 1163117 w 7269480"/>
                      <a:gd name="connsiteY23" fmla="*/ 18288 h 18288"/>
                      <a:gd name="connsiteX24" fmla="*/ 0 w 7269480"/>
                      <a:gd name="connsiteY24" fmla="*/ 18288 h 18288"/>
                      <a:gd name="connsiteX25" fmla="*/ 0 w 7269480"/>
                      <a:gd name="connsiteY25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269480" h="18288" fill="none" extrusionOk="0">
                        <a:moveTo>
                          <a:pt x="0" y="0"/>
                        </a:moveTo>
                        <a:cubicBezTo>
                          <a:pt x="252138" y="-34015"/>
                          <a:pt x="430162" y="27723"/>
                          <a:pt x="733557" y="0"/>
                        </a:cubicBezTo>
                        <a:cubicBezTo>
                          <a:pt x="1036952" y="-27723"/>
                          <a:pt x="1017222" y="-19248"/>
                          <a:pt x="1249029" y="0"/>
                        </a:cubicBezTo>
                        <a:cubicBezTo>
                          <a:pt x="1480836" y="19248"/>
                          <a:pt x="1642747" y="25626"/>
                          <a:pt x="1764501" y="0"/>
                        </a:cubicBezTo>
                        <a:cubicBezTo>
                          <a:pt x="1886255" y="-25626"/>
                          <a:pt x="2079425" y="-7842"/>
                          <a:pt x="2207278" y="0"/>
                        </a:cubicBezTo>
                        <a:cubicBezTo>
                          <a:pt x="2335131" y="7842"/>
                          <a:pt x="2681832" y="37713"/>
                          <a:pt x="3013530" y="0"/>
                        </a:cubicBezTo>
                        <a:cubicBezTo>
                          <a:pt x="3345228" y="-37713"/>
                          <a:pt x="3481883" y="38779"/>
                          <a:pt x="3819781" y="0"/>
                        </a:cubicBezTo>
                        <a:cubicBezTo>
                          <a:pt x="4157679" y="-38779"/>
                          <a:pt x="4319607" y="-32632"/>
                          <a:pt x="4626033" y="0"/>
                        </a:cubicBezTo>
                        <a:cubicBezTo>
                          <a:pt x="4932459" y="32632"/>
                          <a:pt x="4944182" y="17568"/>
                          <a:pt x="5068810" y="0"/>
                        </a:cubicBezTo>
                        <a:cubicBezTo>
                          <a:pt x="5193438" y="-17568"/>
                          <a:pt x="5378174" y="-16107"/>
                          <a:pt x="5656977" y="0"/>
                        </a:cubicBezTo>
                        <a:cubicBezTo>
                          <a:pt x="5935780" y="16107"/>
                          <a:pt x="5910190" y="-15070"/>
                          <a:pt x="6099755" y="0"/>
                        </a:cubicBezTo>
                        <a:cubicBezTo>
                          <a:pt x="6289320" y="15070"/>
                          <a:pt x="6900837" y="-32203"/>
                          <a:pt x="7269480" y="0"/>
                        </a:cubicBezTo>
                        <a:cubicBezTo>
                          <a:pt x="7268614" y="7958"/>
                          <a:pt x="7270034" y="12943"/>
                          <a:pt x="7269480" y="18288"/>
                        </a:cubicBezTo>
                        <a:cubicBezTo>
                          <a:pt x="7078692" y="32307"/>
                          <a:pt x="6750249" y="10617"/>
                          <a:pt x="6463229" y="18288"/>
                        </a:cubicBezTo>
                        <a:cubicBezTo>
                          <a:pt x="6176209" y="25959"/>
                          <a:pt x="6203666" y="39135"/>
                          <a:pt x="6020451" y="18288"/>
                        </a:cubicBezTo>
                        <a:cubicBezTo>
                          <a:pt x="5837236" y="-2559"/>
                          <a:pt x="5688034" y="-3388"/>
                          <a:pt x="5504979" y="18288"/>
                        </a:cubicBezTo>
                        <a:cubicBezTo>
                          <a:pt x="5321924" y="39964"/>
                          <a:pt x="5191313" y="7061"/>
                          <a:pt x="4989507" y="18288"/>
                        </a:cubicBezTo>
                        <a:cubicBezTo>
                          <a:pt x="4787701" y="29515"/>
                          <a:pt x="4612238" y="34989"/>
                          <a:pt x="4474035" y="18288"/>
                        </a:cubicBezTo>
                        <a:cubicBezTo>
                          <a:pt x="4335832" y="1587"/>
                          <a:pt x="4094545" y="27267"/>
                          <a:pt x="3958562" y="18288"/>
                        </a:cubicBezTo>
                        <a:cubicBezTo>
                          <a:pt x="3822579" y="9309"/>
                          <a:pt x="3646287" y="-1530"/>
                          <a:pt x="3443090" y="18288"/>
                        </a:cubicBezTo>
                        <a:cubicBezTo>
                          <a:pt x="3239893" y="38106"/>
                          <a:pt x="3075699" y="9041"/>
                          <a:pt x="2709533" y="18288"/>
                        </a:cubicBezTo>
                        <a:cubicBezTo>
                          <a:pt x="2343367" y="27535"/>
                          <a:pt x="2428918" y="31018"/>
                          <a:pt x="2194061" y="18288"/>
                        </a:cubicBezTo>
                        <a:cubicBezTo>
                          <a:pt x="1959204" y="5558"/>
                          <a:pt x="1872298" y="17875"/>
                          <a:pt x="1751284" y="18288"/>
                        </a:cubicBezTo>
                        <a:cubicBezTo>
                          <a:pt x="1630270" y="18701"/>
                          <a:pt x="1443391" y="30083"/>
                          <a:pt x="1163117" y="18288"/>
                        </a:cubicBezTo>
                        <a:cubicBezTo>
                          <a:pt x="882843" y="6493"/>
                          <a:pt x="581151" y="4375"/>
                          <a:pt x="0" y="18288"/>
                        </a:cubicBezTo>
                        <a:cubicBezTo>
                          <a:pt x="493" y="10773"/>
                          <a:pt x="610" y="7338"/>
                          <a:pt x="0" y="0"/>
                        </a:cubicBezTo>
                        <a:close/>
                      </a:path>
                      <a:path w="7269480" h="18288" stroke="0" extrusionOk="0">
                        <a:moveTo>
                          <a:pt x="0" y="0"/>
                        </a:moveTo>
                        <a:cubicBezTo>
                          <a:pt x="108514" y="-13627"/>
                          <a:pt x="358377" y="-21600"/>
                          <a:pt x="515472" y="0"/>
                        </a:cubicBezTo>
                        <a:cubicBezTo>
                          <a:pt x="672567" y="21600"/>
                          <a:pt x="740741" y="1149"/>
                          <a:pt x="958250" y="0"/>
                        </a:cubicBezTo>
                        <a:cubicBezTo>
                          <a:pt x="1175759" y="-1149"/>
                          <a:pt x="1323521" y="-14908"/>
                          <a:pt x="1473722" y="0"/>
                        </a:cubicBezTo>
                        <a:cubicBezTo>
                          <a:pt x="1623923" y="14908"/>
                          <a:pt x="1999682" y="13812"/>
                          <a:pt x="2134584" y="0"/>
                        </a:cubicBezTo>
                        <a:cubicBezTo>
                          <a:pt x="2269486" y="-13812"/>
                          <a:pt x="2558748" y="7617"/>
                          <a:pt x="2868140" y="0"/>
                        </a:cubicBezTo>
                        <a:cubicBezTo>
                          <a:pt x="3177532" y="-7617"/>
                          <a:pt x="3467796" y="3656"/>
                          <a:pt x="3674392" y="0"/>
                        </a:cubicBezTo>
                        <a:cubicBezTo>
                          <a:pt x="3880988" y="-3656"/>
                          <a:pt x="4101054" y="-15702"/>
                          <a:pt x="4480643" y="0"/>
                        </a:cubicBezTo>
                        <a:cubicBezTo>
                          <a:pt x="4860232" y="15702"/>
                          <a:pt x="4906779" y="-6670"/>
                          <a:pt x="5068810" y="0"/>
                        </a:cubicBezTo>
                        <a:cubicBezTo>
                          <a:pt x="5230841" y="6670"/>
                          <a:pt x="5495019" y="-21055"/>
                          <a:pt x="5802367" y="0"/>
                        </a:cubicBezTo>
                        <a:cubicBezTo>
                          <a:pt x="6109715" y="21055"/>
                          <a:pt x="6248383" y="9802"/>
                          <a:pt x="6463229" y="0"/>
                        </a:cubicBezTo>
                        <a:cubicBezTo>
                          <a:pt x="6678075" y="-9802"/>
                          <a:pt x="7063233" y="9440"/>
                          <a:pt x="7269480" y="0"/>
                        </a:cubicBezTo>
                        <a:cubicBezTo>
                          <a:pt x="7268794" y="7700"/>
                          <a:pt x="7268830" y="13442"/>
                          <a:pt x="7269480" y="18288"/>
                        </a:cubicBezTo>
                        <a:cubicBezTo>
                          <a:pt x="6950939" y="47121"/>
                          <a:pt x="6756956" y="13096"/>
                          <a:pt x="6608618" y="18288"/>
                        </a:cubicBezTo>
                        <a:cubicBezTo>
                          <a:pt x="6460280" y="23480"/>
                          <a:pt x="6230655" y="-1538"/>
                          <a:pt x="6020451" y="18288"/>
                        </a:cubicBezTo>
                        <a:cubicBezTo>
                          <a:pt x="5810247" y="38114"/>
                          <a:pt x="5619850" y="-10448"/>
                          <a:pt x="5432284" y="18288"/>
                        </a:cubicBezTo>
                        <a:cubicBezTo>
                          <a:pt x="5244718" y="47024"/>
                          <a:pt x="4984575" y="27926"/>
                          <a:pt x="4626033" y="18288"/>
                        </a:cubicBezTo>
                        <a:cubicBezTo>
                          <a:pt x="4267491" y="8650"/>
                          <a:pt x="4240108" y="40106"/>
                          <a:pt x="4110561" y="18288"/>
                        </a:cubicBezTo>
                        <a:cubicBezTo>
                          <a:pt x="3981014" y="-3530"/>
                          <a:pt x="3580293" y="41911"/>
                          <a:pt x="3377004" y="18288"/>
                        </a:cubicBezTo>
                        <a:cubicBezTo>
                          <a:pt x="3173715" y="-5335"/>
                          <a:pt x="3043404" y="10731"/>
                          <a:pt x="2934226" y="18288"/>
                        </a:cubicBezTo>
                        <a:cubicBezTo>
                          <a:pt x="2825048" y="25845"/>
                          <a:pt x="2427024" y="14732"/>
                          <a:pt x="2273365" y="18288"/>
                        </a:cubicBezTo>
                        <a:cubicBezTo>
                          <a:pt x="2119706" y="21844"/>
                          <a:pt x="1948744" y="43432"/>
                          <a:pt x="1757892" y="18288"/>
                        </a:cubicBezTo>
                        <a:cubicBezTo>
                          <a:pt x="1567040" y="-6856"/>
                          <a:pt x="1185958" y="10333"/>
                          <a:pt x="951641" y="18288"/>
                        </a:cubicBezTo>
                        <a:cubicBezTo>
                          <a:pt x="717324" y="26243"/>
                          <a:pt x="448990" y="-7235"/>
                          <a:pt x="0" y="18288"/>
                        </a:cubicBezTo>
                        <a:cubicBezTo>
                          <a:pt x="-4" y="9861"/>
                          <a:pt x="135" y="60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16CE-64A4-0BA0-6CA1-46693024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2004446"/>
            <a:ext cx="8902460" cy="4853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trike="sngStrike" dirty="0">
                <a:solidFill>
                  <a:srgbClr val="FFFFFF"/>
                </a:solidFill>
              </a:rPr>
              <a:t>6/5</a:t>
            </a:r>
            <a:br>
              <a:rPr lang="en-US" strike="sngStrike" dirty="0">
                <a:solidFill>
                  <a:srgbClr val="FFFFFF"/>
                </a:solidFill>
              </a:rPr>
            </a:br>
            <a:r>
              <a:rPr lang="en-US" strike="sngStrike" dirty="0">
                <a:solidFill>
                  <a:srgbClr val="FFFFFF"/>
                </a:solidFill>
              </a:rPr>
              <a:t>"You Meant it For Evil" </a:t>
            </a:r>
            <a:br>
              <a:rPr lang="en-US" strike="sngStrike" dirty="0">
                <a:solidFill>
                  <a:srgbClr val="FFFFFF"/>
                </a:solidFill>
              </a:rPr>
            </a:br>
            <a:r>
              <a:rPr lang="en-US" strike="sngStrike" dirty="0">
                <a:solidFill>
                  <a:srgbClr val="FFFFFF"/>
                </a:solidFill>
              </a:rPr>
              <a:t>Defeating Bitterness through Proper Perspective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6/12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"What More Can He Have but the Kingdom?"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The Bitter Descent into Madness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6/19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"Has He Not Spoken Through Us as Well?"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How Bitterness Takes Root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6/26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"Where Then is that Sense of Blessing?" 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How Satan Divides Brethren Through Bitterness</a:t>
            </a:r>
          </a:p>
        </p:txBody>
      </p:sp>
    </p:spTree>
    <p:extLst>
      <p:ext uri="{BB962C8B-B14F-4D97-AF65-F5344CB8AC3E}">
        <p14:creationId xmlns:p14="http://schemas.microsoft.com/office/powerpoint/2010/main" val="3753965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vector graphics of Spiral">
            <a:extLst>
              <a:ext uri="{FF2B5EF4-FFF2-40B4-BE49-F238E27FC236}">
                <a16:creationId xmlns:a16="http://schemas.microsoft.com/office/drawing/2014/main" id="{24C18929-6DB5-9667-3CF8-E5273F842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73408-529B-A9B4-7B62-5C59FDB4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Bitterness Tells You to Give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F43E8-24D3-DB33-6957-18A2949FC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Why does sinful Saul lose his kingdom while David keeps his?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  <a:p>
            <a:r>
              <a:rPr lang="en-US" sz="3600" dirty="0">
                <a:solidFill>
                  <a:srgbClr val="FFFFFF"/>
                </a:solidFill>
              </a:rPr>
              <a:t>Both men were sinners, but only one was willing to repent.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20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vector graphics of Spiral">
            <a:extLst>
              <a:ext uri="{FF2B5EF4-FFF2-40B4-BE49-F238E27FC236}">
                <a16:creationId xmlns:a16="http://schemas.microsoft.com/office/drawing/2014/main" id="{24C18929-6DB5-9667-3CF8-E5273F842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73408-529B-A9B4-7B62-5C59FDB4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Bitterness Brings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F43E8-24D3-DB33-6957-18A2949FC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How is it that Saul came to be in the company of men like </a:t>
            </a:r>
            <a:r>
              <a:rPr lang="en-US" sz="3600" dirty="0" err="1">
                <a:solidFill>
                  <a:srgbClr val="FFFFFF"/>
                </a:solidFill>
              </a:rPr>
              <a:t>Doeg</a:t>
            </a:r>
            <a:r>
              <a:rPr lang="en-US" sz="3600" dirty="0">
                <a:solidFill>
                  <a:srgbClr val="FFFFFF"/>
                </a:solidFill>
              </a:rPr>
              <a:t>?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r>
              <a:rPr lang="en-US" sz="3600" dirty="0">
                <a:solidFill>
                  <a:srgbClr val="FFFFFF"/>
                </a:solidFill>
              </a:rPr>
              <a:t>Saul had driven a wedge between himself and good men.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86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vector graphics of Spiral">
            <a:extLst>
              <a:ext uri="{FF2B5EF4-FFF2-40B4-BE49-F238E27FC236}">
                <a16:creationId xmlns:a16="http://schemas.microsoft.com/office/drawing/2014/main" id="{24C18929-6DB5-9667-3CF8-E5273F842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73408-529B-A9B4-7B62-5C59FDB4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Bitterness Distracts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F43E8-24D3-DB33-6957-18A2949FC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How is it that the Philistines go from losers to victors?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r>
              <a:rPr lang="en-US" sz="3600" dirty="0">
                <a:solidFill>
                  <a:srgbClr val="FFFFFF"/>
                </a:solidFill>
              </a:rPr>
              <a:t>Saul had neglected the nations needs while chasing David.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00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vector graphics of Spiral">
            <a:extLst>
              <a:ext uri="{FF2B5EF4-FFF2-40B4-BE49-F238E27FC236}">
                <a16:creationId xmlns:a16="http://schemas.microsoft.com/office/drawing/2014/main" id="{24C18929-6DB5-9667-3CF8-E5273F842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73408-529B-A9B4-7B62-5C59FDB4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Bitterness Robs You of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F43E8-24D3-DB33-6957-18A2949FC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Saul imagined that he was opposed by everyone at every turn.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r>
              <a:rPr lang="en-US" sz="3600" dirty="0">
                <a:solidFill>
                  <a:srgbClr val="FFFFFF"/>
                </a:solidFill>
              </a:rPr>
              <a:t>But those that he lashed out against wanted nothing more than to help him succeed as king.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91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vector graphics of Spiral">
            <a:extLst>
              <a:ext uri="{FF2B5EF4-FFF2-40B4-BE49-F238E27FC236}">
                <a16:creationId xmlns:a16="http://schemas.microsoft.com/office/drawing/2014/main" id="{24C18929-6DB5-9667-3CF8-E5273F842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73408-529B-A9B4-7B62-5C59FDB4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Thinking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F43E8-24D3-DB33-6957-18A2949FC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Bitterness Will Mess You Up</a:t>
            </a: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Bitterness Destroys Your Mind</a:t>
            </a: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Bitter Check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6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1FF0C4-5804-93F2-F139-77707EAC9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872"/>
            <a:ext cx="9144000" cy="61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52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220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Arial</vt:lpstr>
      <vt:lpstr>Modern No. 20</vt:lpstr>
      <vt:lpstr>Office Theme</vt:lpstr>
      <vt:lpstr>     “What More      Can He Have?”</vt:lpstr>
      <vt:lpstr>Banishing Brotherhood Bitterness</vt:lpstr>
      <vt:lpstr>Bitterness Tells You to Give Up</vt:lpstr>
      <vt:lpstr>Bitterness Brings Isolation</vt:lpstr>
      <vt:lpstr>Bitterness Distracts</vt:lpstr>
      <vt:lpstr>Bitterness Robs You of Reality</vt:lpstr>
      <vt:lpstr>Thinking Ahead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“What More      Can He Have?”</dc:title>
  <dc:creator>Seth Mauldin</dc:creator>
  <cp:lastModifiedBy>Seth Mauldin</cp:lastModifiedBy>
  <cp:revision>2</cp:revision>
  <dcterms:created xsi:type="dcterms:W3CDTF">2022-06-12T01:33:19Z</dcterms:created>
  <dcterms:modified xsi:type="dcterms:W3CDTF">2022-06-12T01:46:14Z</dcterms:modified>
</cp:coreProperties>
</file>