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embeddedFontLst>
    <p:embeddedFont>
      <p:font typeface="Bodoni MT" panose="02070603080606020203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0F4A-7DC5-0377-BA10-E9427DB1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4D2D5-F56C-61E4-265F-03FF34DA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343B6-EB33-848A-48D8-80067AA3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69D18-B311-ACAA-16DC-DDE54619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DEDC-D7C3-DA31-36B8-1B601165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3698-FAF0-03AC-0068-A709D8A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E37DB-7207-DD44-8301-AA890E9D9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02EAE-C1C8-A1C8-2173-BE10C2F2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81026-9F8B-8A70-A5DA-DB29F666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1183-6F7C-6AB8-D7B8-AE717A93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B1382-3B82-282E-92A3-D13EC2EB9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94AE0-74C0-C059-D2A0-A864FF1B7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EC804-9DB6-B9C9-6419-93CFDCA4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D7BDE-3E8C-C3C4-8EFE-70918C8E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F256C-C92A-737C-59B5-A0901A0F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CE72-39FC-B023-5EA4-CB719DE9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98FF-28AA-7C3E-F62D-DCB6975F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8C8C-0A67-51B3-4277-3D5FABF9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F3A1-CAC8-F9F3-E7DC-2575AB65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43C23-D3B2-81BC-920E-899440B9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E3CF-371F-3FE5-E3BD-CE10B3F3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8B39D-C1EC-3D93-4F4D-6594F240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49EB-3C9D-089D-C1D8-047DB7AB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81EC-0A65-B523-B242-25A4599B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71C6F-AA6D-D353-E5BC-95F5CD21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2964-BC4E-A9B4-DAED-AC2BADB2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0D3-5D18-C2D7-4F68-4E1EC9BCF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4AE6-28D1-72D9-C988-0600654D4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7BF8A-47D6-7F27-2A1D-5497BDC4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4F9F2-E34C-1416-5BC6-5B8ECA47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D0F24-103C-525A-A634-84003C6C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3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5834-9222-B654-69F6-7D639EA3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A02C4-ECF9-01B8-1459-51344395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A54F-F992-6B8A-41F8-26A2E5D7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FBE01-D5C9-35C6-1912-C71162B2E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EEEAD-377F-89F2-10DE-2D709E2DC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947CE-4E4E-EE42-6B72-8E5A3332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8EE42-0A67-1EE9-E55B-1A425EA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65770-302F-B717-C9A5-BBF2A3F3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6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2365-2456-E3F5-1884-16326CD9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18A84-2CB2-A3D0-C10F-AEE37B75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D794F-4178-E288-03EE-86EE3C16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329BF-2887-3469-098D-BC3E002E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6DBFF-91E3-018E-B812-3B546D49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7DA96-B691-BFB9-DCAD-73CB4657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E6988-7E3F-2A2A-5FA8-4A7ABD93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B44C-4067-0DC4-8036-D5024573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BC9E-C5BB-17C7-2BA8-3F0FE5FF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FEDFB-8445-58B4-97D8-D5F9E7213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39DD4-E298-FEB1-D874-EC106B50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6C7E-DEAB-7664-3C3B-11F7457D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E8290-FE15-A6A5-73EF-B4520F42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FE54-2353-0A07-3883-3F27B8D4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AB87B-7DC3-173F-D338-DAD392228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972CA-95BC-98EE-D90E-3B775079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32EEB-EE5B-25DE-BDEF-86F4398C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1D1AE-8B67-4544-7B81-E0516651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34AC-807E-AE7A-59CA-917A1206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4E16E-EDD5-B756-FECE-E6B6654D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2DA3C-C1C4-F4E4-DD0D-78E78619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BC75-2ACC-53E6-001D-82AC88D2D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863CD-EC2D-45A8-A6C6-2233BB6BF63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C4E6-558D-9E19-BAF7-7CAC4ED46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EF06-FDE2-0D41-F73C-CC14232D9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E635-0106-4121-9C6D-2038EA9E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3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819E-B27A-F889-F920-7268099FC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66" y="4314137"/>
            <a:ext cx="10929668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Bodoni MT" panose="02070603080606020203" pitchFamily="18" charset="0"/>
              </a:rPr>
              <a:t>Spending Time with the 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2AA13-F171-C8F0-DFEE-886DA138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5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Animals">
            <a:extLst>
              <a:ext uri="{FF2B5EF4-FFF2-40B4-BE49-F238E27FC236}">
                <a16:creationId xmlns:a16="http://schemas.microsoft.com/office/drawing/2014/main" id="{E468A0CA-FE96-9FF5-3FC0-DD26C5C0B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CA15-50BA-04CD-06F8-1C84674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God’s Providence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7CCF-3266-7408-6820-5241232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825625"/>
            <a:ext cx="11964838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The story of the birth of Christ is rooted in reality.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The details included by Luke are markers of history.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But more than this, they are God’s providence at work.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4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Animals">
            <a:extLst>
              <a:ext uri="{FF2B5EF4-FFF2-40B4-BE49-F238E27FC236}">
                <a16:creationId xmlns:a16="http://schemas.microsoft.com/office/drawing/2014/main" id="{E468A0CA-FE96-9FF5-3FC0-DD26C5C0B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CA15-50BA-04CD-06F8-1C84674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The Arrival of the 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7CCF-3266-7408-6820-5241232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1" y="1825625"/>
            <a:ext cx="11964838" cy="43513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Were Jesus’ story written by men, we might have expected luxury…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But Jesus came in the midst of no fanfare or comfort.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Even His arrival was announced to the most humble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of men.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Animals">
            <a:extLst>
              <a:ext uri="{FF2B5EF4-FFF2-40B4-BE49-F238E27FC236}">
                <a16:creationId xmlns:a16="http://schemas.microsoft.com/office/drawing/2014/main" id="{E468A0CA-FE96-9FF5-3FC0-DD26C5C0B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CA15-50BA-04CD-06F8-1C84674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The King Proclaimed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7CCF-3266-7408-6820-5241232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1" y="1825625"/>
            <a:ext cx="11964838" cy="4351338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The greatest message ever delivered was given to simple shepherds.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They were told of God’s enduring love for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His creation…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And of the ultimate peace that was offered to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the world.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7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Animals">
            <a:extLst>
              <a:ext uri="{FF2B5EF4-FFF2-40B4-BE49-F238E27FC236}">
                <a16:creationId xmlns:a16="http://schemas.microsoft.com/office/drawing/2014/main" id="{E468A0CA-FE96-9FF5-3FC0-DD26C5C0B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CA15-50BA-04CD-06F8-1C84674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Reacting to Royalty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7CCF-3266-7408-6820-5241232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1" y="2130725"/>
            <a:ext cx="11964838" cy="40462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The shepherds made reacted to the news with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great urgency.</a:t>
            </a:r>
            <a:br>
              <a:rPr lang="en-US" sz="4000" b="1" dirty="0">
                <a:solidFill>
                  <a:srgbClr val="FFFFFF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Others, like Mary, took this announcement to heart.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40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s of Animals">
            <a:extLst>
              <a:ext uri="{FF2B5EF4-FFF2-40B4-BE49-F238E27FC236}">
                <a16:creationId xmlns:a16="http://schemas.microsoft.com/office/drawing/2014/main" id="{E468A0CA-FE96-9FF5-3FC0-DD26C5C0B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CA15-50BA-04CD-06F8-1C846746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7CCF-3266-7408-6820-5241232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1" y="2130725"/>
            <a:ext cx="11964838" cy="40462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Changes</a:t>
            </a:r>
          </a:p>
          <a:p>
            <a:pPr algn="ctr"/>
            <a:endParaRPr lang="en-US" sz="4000" b="1" dirty="0">
              <a:solidFill>
                <a:srgbClr val="FFFFFF"/>
              </a:solidFill>
            </a:endParaRP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Blessings</a:t>
            </a:r>
          </a:p>
          <a:p>
            <a:pPr algn="ctr"/>
            <a:endParaRPr lang="en-US" sz="4000" b="1" dirty="0">
              <a:solidFill>
                <a:srgbClr val="FFFFFF"/>
              </a:solidFill>
            </a:endParaRP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Reaction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E30A-3444-AFA8-B941-F529F3EC2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Bodoni MT</vt:lpstr>
      <vt:lpstr>Arial</vt:lpstr>
      <vt:lpstr>Calibri Light</vt:lpstr>
      <vt:lpstr>Calibri</vt:lpstr>
      <vt:lpstr>Office Theme</vt:lpstr>
      <vt:lpstr>Spending Time with the King</vt:lpstr>
      <vt:lpstr>God’s Providence at Work</vt:lpstr>
      <vt:lpstr>The Arrival of the King</vt:lpstr>
      <vt:lpstr>The King Proclaimed</vt:lpstr>
      <vt:lpstr>Reacting to Royalty</vt:lpstr>
      <vt:lpstr>Thinking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Time with the King</dc:title>
  <dc:creator>Seth Mauldin</dc:creator>
  <cp:lastModifiedBy>Seth Mauldin</cp:lastModifiedBy>
  <cp:revision>1</cp:revision>
  <dcterms:created xsi:type="dcterms:W3CDTF">2022-12-03T21:34:49Z</dcterms:created>
  <dcterms:modified xsi:type="dcterms:W3CDTF">2022-12-03T21:43:36Z</dcterms:modified>
</cp:coreProperties>
</file>