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7" r:id="rId9"/>
    <p:sldId id="268" r:id="rId10"/>
    <p:sldId id="269" r:id="rId11"/>
    <p:sldId id="270" r:id="rId12"/>
    <p:sldId id="271" r:id="rId13"/>
    <p:sldId id="263" r:id="rId14"/>
    <p:sldId id="264" r:id="rId15"/>
    <p:sldId id="265" r:id="rId16"/>
    <p:sldId id="266" r:id="rId17"/>
  </p:sldIdLst>
  <p:sldSz cx="12192000" cy="6858000"/>
  <p:notesSz cx="6858000" cy="9144000"/>
  <p:embeddedFontLst>
    <p:embeddedFont>
      <p:font typeface="Aldhabi" panose="01000000000000000000" pitchFamily="2" charset="-78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F66C7-FCAD-C05C-1613-B67FF431BD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FF7124-EDCB-BF64-E8CA-4A6045EEAB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36C21-F5BC-322F-195C-D580770C8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6F5C2-43BF-41C7-B408-6EA2EDC133F6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A61C24-64B1-79EE-4E2F-703B3ACAB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F86EF6-3C3A-DBBE-9B71-DF4FA8412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80833-AF2B-42A3-B45C-D80AE2DBD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201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6C69C-213A-4286-7684-3243B1F8B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B068F8-B7F1-FBBA-D41C-26ADC06ED2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07B7F3-626B-6455-3C90-C4E7C1FB2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6F5C2-43BF-41C7-B408-6EA2EDC133F6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809003-C15C-F627-9A0D-1A2CE2C02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4EFDF9-11A2-BE08-325F-68F556963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80833-AF2B-42A3-B45C-D80AE2DBD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146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CB768-3FC6-3C86-BEAC-9CEAF07E45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C9962E-8F0C-F951-751D-EB0C65FAA6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3FE007-7083-04F0-3322-762022D39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6F5C2-43BF-41C7-B408-6EA2EDC133F6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BEC28-0304-B463-CD58-0C7F5812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3F7DE-1188-D161-B7D2-F40676E10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80833-AF2B-42A3-B45C-D80AE2DBD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374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E39C0-20DD-A745-6989-4A80A4B0E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808CC9-7F3B-B4DB-760B-0C77E430B4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16C9F2-51FF-BDDE-0512-47EDD78CE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6F5C2-43BF-41C7-B408-6EA2EDC133F6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235929-1CF8-F0E8-121A-6EE49B52F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874C41-BDD0-6280-D8CA-8025E59B8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80833-AF2B-42A3-B45C-D80AE2DBD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604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21D45-DA91-AFED-407D-AB743FC40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1C4309-83F9-DDE6-DF8F-28AC0B6424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65088-F3BF-8149-455B-89FCBD78C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6F5C2-43BF-41C7-B408-6EA2EDC133F6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1D2E3-D5F8-11EE-E88C-06845EED2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9BA987-652A-1A08-DDE1-047872D7A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80833-AF2B-42A3-B45C-D80AE2DBD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079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0B500-B283-448C-8869-0EB443D66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DC5F8-C631-6B16-EE55-D906678FAD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EEEC85-C12D-7F90-F94B-D4132D46B7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DF715C-B217-E15B-FD89-FF0556BA1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6F5C2-43BF-41C7-B408-6EA2EDC133F6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2809D5-D566-7A0B-0B28-EB476AE08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213F82-CE1E-B5E6-D810-0426F88F1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80833-AF2B-42A3-B45C-D80AE2DBD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40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041B3-76C2-637C-EBEA-D6C933CF1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091651-0314-C8F2-3DF2-E937E238F3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E48AFC-51FB-B885-8E5B-3EA96EE60E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365062-81D4-43A6-442E-B98BB8D5D5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2E65A6-5682-61AB-4A4B-2F20303B20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E84AED-2C92-587D-3CA6-9F84867BA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6F5C2-43BF-41C7-B408-6EA2EDC133F6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A4342C-9B5A-F608-2BDB-642A6B696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CCD3A3-656D-3FED-8225-8E16B577C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80833-AF2B-42A3-B45C-D80AE2DBD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356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422E5-F2E5-4D53-480A-E4C882367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9E946C-0A37-BDC8-733F-E0E439411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6F5C2-43BF-41C7-B408-6EA2EDC133F6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DC0FCD-6E4F-AEFB-31F6-2621010D8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1558A6-D405-8669-4AC2-9AB53ED20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80833-AF2B-42A3-B45C-D80AE2DBD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898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7A2843-B6B1-C9FA-DECD-F29C4F156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6F5C2-43BF-41C7-B408-6EA2EDC133F6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B72958-104E-6582-0643-8004D9F6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61E4C5-5A90-AFC1-F406-5588244C3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80833-AF2B-42A3-B45C-D80AE2DBD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218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1D966-3B46-01A6-7667-F88DFEFC2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5E8B5A-BCF5-CF08-0F09-80FA3B4BE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B23A7F-A84C-524B-09D0-A903670EE2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CA1A77-261C-F387-1FAF-DA908EA71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6F5C2-43BF-41C7-B408-6EA2EDC133F6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EAF119-6FDC-DF17-9029-EDC336FC1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E03412-7F3F-6632-82A0-0D755165C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80833-AF2B-42A3-B45C-D80AE2DBD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653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C955C-9B0C-117B-0034-D8A58A219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E8C101-4288-C5C9-E5E8-9789808C98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E568AC-8687-A400-B872-D293C1912C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B71B39-6A58-940A-516C-4A19A5532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6F5C2-43BF-41C7-B408-6EA2EDC133F6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1C206B-1366-79DE-BFA2-9D59BE79E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7DBE3D-A549-67B8-54CD-5686C7BCD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80833-AF2B-42A3-B45C-D80AE2DBD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007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598E5A-708A-04E6-496A-FA5690FD1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0C8670-4C7A-9C50-34EA-6A75A3168E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6858C8-3BA1-1869-A9CA-48DDFC8CD6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6F5C2-43BF-41C7-B408-6EA2EDC133F6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DE83E-DE1F-76D5-A1C5-5B44D5AF58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503DC0-7989-28A7-E82B-D5AA55258B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480833-AF2B-42A3-B45C-D80AE2DBD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74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7D220CC-4D8D-6DD4-4293-D6B1847DFC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7" b="14373"/>
          <a:stretch/>
        </p:blipFill>
        <p:spPr bwMode="auto">
          <a:xfrm>
            <a:off x="-3047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4D4F57-8090-4838-F285-2903F8ACE3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3752" y="955278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8800" b="1" dirty="0">
                <a:solidFill>
                  <a:srgbClr val="FFFFFF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The Lord’s Church in Fiji</a:t>
            </a:r>
          </a:p>
        </p:txBody>
      </p:sp>
    </p:spTree>
    <p:extLst>
      <p:ext uri="{BB962C8B-B14F-4D97-AF65-F5344CB8AC3E}">
        <p14:creationId xmlns:p14="http://schemas.microsoft.com/office/powerpoint/2010/main" val="2986260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Rectangle 1024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6E2C0A5E-984C-5281-F5F8-C0D901E2DA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846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BCF6A801-836C-64ED-BD56-AB0837C49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341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5" name="Rectangle 1229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7BE427D0-842D-3A38-5D15-D544A796D0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8" b="1005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174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25" name="Rectangle 13322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64882BCF-D28D-98B3-2332-D0B27C3BC6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00"/>
          <a:stretch/>
        </p:blipFill>
        <p:spPr bwMode="auto">
          <a:xfrm>
            <a:off x="-1" y="10"/>
            <a:ext cx="737005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C1C0ED20-F734-F5EC-9405-A3B6006502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4186"/>
          <a:stretch/>
        </p:blipFill>
        <p:spPr bwMode="auto">
          <a:xfrm>
            <a:off x="7534656" y="1"/>
            <a:ext cx="4657344" cy="334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>
            <a:extLst>
              <a:ext uri="{FF2B5EF4-FFF2-40B4-BE49-F238E27FC236}">
                <a16:creationId xmlns:a16="http://schemas.microsoft.com/office/drawing/2014/main" id="{36C1FFCF-9BE7-B603-C531-76DA392E5C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4186"/>
          <a:stretch/>
        </p:blipFill>
        <p:spPr bwMode="auto">
          <a:xfrm>
            <a:off x="7534654" y="3511296"/>
            <a:ext cx="4657346" cy="334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237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5" name="Rectangle 14344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7" name="Rectangle 14346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38" name="Picture 2" descr="A group of people sitting on a couch&#10;&#10;Description automatically generated">
            <a:extLst>
              <a:ext uri="{FF2B5EF4-FFF2-40B4-BE49-F238E27FC236}">
                <a16:creationId xmlns:a16="http://schemas.microsoft.com/office/drawing/2014/main" id="{A9DAC88F-1859-EB7F-36EA-70BCB59B5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1443480"/>
            <a:ext cx="5294716" cy="397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349" name="Straight Connector 14348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0" name="Picture 4" descr="A group of people sit in a room&#10;&#10;Description automatically generated with low confidence">
            <a:extLst>
              <a:ext uri="{FF2B5EF4-FFF2-40B4-BE49-F238E27FC236}">
                <a16:creationId xmlns:a16="http://schemas.microsoft.com/office/drawing/2014/main" id="{341C51B1-1B12-1BF4-A5DB-0190EE973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3817" y="1443482"/>
            <a:ext cx="5294715" cy="397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879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1536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3FB25714-614B-42CB-67F0-8B40A48DBD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3" b="2038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8733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2F2D28-38FC-EFBF-6F63-7F9FE33FC5B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737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Rectangle 20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27AB23E-6DEE-501B-B79F-80E12EFAF6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0" r="1" b="12959"/>
          <a:stretch/>
        </p:blipFill>
        <p:spPr bwMode="auto">
          <a:xfrm>
            <a:off x="196850" y="173518"/>
            <a:ext cx="11798300" cy="651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9807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A2E5A0B-4560-C9D7-F869-1AB48792EF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6399"/>
          <a:stretch/>
        </p:blipFill>
        <p:spPr bwMode="auto">
          <a:xfrm>
            <a:off x="196850" y="173518"/>
            <a:ext cx="11798300" cy="651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8869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8EF5F6B-35FD-4C0F-AFE6-C950FD6899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39" r="1" b="9861"/>
          <a:stretch/>
        </p:blipFill>
        <p:spPr bwMode="auto">
          <a:xfrm>
            <a:off x="196850" y="173518"/>
            <a:ext cx="11798300" cy="651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120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5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99DC5C37-E6D3-6073-046C-C8FEDEDD79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38" b="457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721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615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420DC815-3D94-DD33-0852-C246DC71A4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4" b="1636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402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717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6F50DAE9-A09D-94D5-5391-EE01137E4F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60" b="10654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802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819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17A9A585-1584-CCAB-4B05-5C701B7A84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9" b="855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968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92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76F635F0-5FCA-7BB5-0A0E-90C5CEF9BB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7" b="16987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04809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2361</TotalTime>
  <Words>5</Words>
  <Application>Microsoft Office PowerPoint</Application>
  <PresentationFormat>Widescreen</PresentationFormat>
  <Paragraphs>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Aldhabi</vt:lpstr>
      <vt:lpstr>Office Theme</vt:lpstr>
      <vt:lpstr>The Lord’s Church in Fiji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Lord’s Church in Fiji</dc:title>
  <dc:creator>Seth Mauldin</dc:creator>
  <cp:lastModifiedBy>Northwood1</cp:lastModifiedBy>
  <cp:revision>2</cp:revision>
  <dcterms:created xsi:type="dcterms:W3CDTF">2023-03-16T14:28:34Z</dcterms:created>
  <dcterms:modified xsi:type="dcterms:W3CDTF">2023-03-19T13:53:25Z</dcterms:modified>
</cp:coreProperties>
</file>