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89E3EA6-2ECD-4E42-AA23-26E291854916}" type="datetimeFigureOut">
              <a:rPr lang="en-US" smtClean="0"/>
              <a:t>3/26/2023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02D76CB-83A4-448F-8027-71DD8C42B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E3EA6-2ECD-4E42-AA23-26E291854916}" type="datetimeFigureOut">
              <a:rPr lang="en-US" smtClean="0"/>
              <a:t>3/26/2023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D76CB-83A4-448F-8027-71DD8C42B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E3EA6-2ECD-4E42-AA23-26E291854916}" type="datetimeFigureOut">
              <a:rPr lang="en-US" smtClean="0"/>
              <a:t>3/26/2023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D76CB-83A4-448F-8027-71DD8C42B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E3EA6-2ECD-4E42-AA23-26E291854916}" type="datetimeFigureOut">
              <a:rPr lang="en-US" smtClean="0"/>
              <a:t>3/26/2023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D76CB-83A4-448F-8027-71DD8C42B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E3EA6-2ECD-4E42-AA23-26E291854916}" type="datetimeFigureOut">
              <a:rPr lang="en-US" smtClean="0"/>
              <a:t>3/26/2023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D76CB-83A4-448F-8027-71DD8C42B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E3EA6-2ECD-4E42-AA23-26E291854916}" type="datetimeFigureOut">
              <a:rPr lang="en-US" smtClean="0"/>
              <a:t>3/26/2023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D76CB-83A4-448F-8027-71DD8C42B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89E3EA6-2ECD-4E42-AA23-26E291854916}" type="datetimeFigureOut">
              <a:rPr lang="en-US" smtClean="0"/>
              <a:t>3/26/2023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02D76CB-83A4-448F-8027-71DD8C42B2F4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89E3EA6-2ECD-4E42-AA23-26E291854916}" type="datetimeFigureOut">
              <a:rPr lang="en-US" smtClean="0"/>
              <a:t>3/26/2023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02D76CB-83A4-448F-8027-71DD8C42B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E3EA6-2ECD-4E42-AA23-26E291854916}" type="datetimeFigureOut">
              <a:rPr lang="en-US" smtClean="0"/>
              <a:t>3/26/2023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D76CB-83A4-448F-8027-71DD8C42B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E3EA6-2ECD-4E42-AA23-26E291854916}" type="datetimeFigureOut">
              <a:rPr lang="en-US" smtClean="0"/>
              <a:t>3/26/2023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D76CB-83A4-448F-8027-71DD8C42B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E3EA6-2ECD-4E42-AA23-26E291854916}" type="datetimeFigureOut">
              <a:rPr lang="en-US" smtClean="0"/>
              <a:t>3/26/2023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D76CB-83A4-448F-8027-71DD8C42B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89E3EA6-2ECD-4E42-AA23-26E291854916}" type="datetimeFigureOut">
              <a:rPr lang="en-US" smtClean="0"/>
              <a:t>3/26/2023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02D76CB-83A4-448F-8027-71DD8C42B2F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Highlights from Esther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God Subverts Expectations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End of the “history” section of the Old Testament</a:t>
            </a:r>
          </a:p>
          <a:p>
            <a:r>
              <a:rPr lang="en-US" dirty="0" smtClean="0"/>
              <a:t>Takes place in the middle of the book of Ezra</a:t>
            </a:r>
          </a:p>
          <a:p>
            <a:pPr lvl="1"/>
            <a:r>
              <a:rPr lang="en-US" dirty="0" smtClean="0"/>
              <a:t>After Persia took over Babylon and Cyrus allowed Jews to return to Israel</a:t>
            </a:r>
          </a:p>
          <a:p>
            <a:pPr lvl="1"/>
            <a:r>
              <a:rPr lang="en-US" dirty="0" smtClean="0"/>
              <a:t>Many Jews still lived in Persia</a:t>
            </a:r>
          </a:p>
          <a:p>
            <a:r>
              <a:rPr lang="en-US" dirty="0" smtClean="0"/>
              <a:t>God is not mentioned in the book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Mordecai – Jewish man</a:t>
            </a:r>
          </a:p>
          <a:p>
            <a:r>
              <a:rPr lang="en-US" dirty="0" smtClean="0"/>
              <a:t>Esther – Mordecai’s niece, raised by him</a:t>
            </a:r>
          </a:p>
          <a:p>
            <a:r>
              <a:rPr lang="en-US" dirty="0" smtClean="0"/>
              <a:t>Haman – Persian official</a:t>
            </a:r>
          </a:p>
          <a:p>
            <a:r>
              <a:rPr lang="en-US" dirty="0" err="1" smtClean="0"/>
              <a:t>Ahasuerus</a:t>
            </a:r>
            <a:r>
              <a:rPr lang="en-US" dirty="0" smtClean="0"/>
              <a:t> – Persian king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Brief </a:t>
            </a:r>
            <a:r>
              <a:rPr lang="en-US" dirty="0" smtClean="0"/>
              <a:t>Summary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Esther chosen to replace the queen</a:t>
            </a:r>
          </a:p>
          <a:p>
            <a:r>
              <a:rPr lang="en-US" dirty="0" smtClean="0"/>
              <a:t>Mordecai foils a plot against the king</a:t>
            </a:r>
          </a:p>
          <a:p>
            <a:r>
              <a:rPr lang="en-US" dirty="0" smtClean="0"/>
              <a:t>Haman is promoted, Mordecai refuses to bow down</a:t>
            </a:r>
          </a:p>
          <a:p>
            <a:r>
              <a:rPr lang="en-US" dirty="0" smtClean="0"/>
              <a:t>Haman bribes the king to make a law allowing the Jews to be killed, builds a gallows for Mordecai specifically</a:t>
            </a:r>
          </a:p>
          <a:p>
            <a:r>
              <a:rPr lang="en-US" dirty="0" smtClean="0"/>
              <a:t>Esther pleads to the king on behalf of the Jews</a:t>
            </a:r>
          </a:p>
          <a:p>
            <a:r>
              <a:rPr lang="en-US" dirty="0" smtClean="0"/>
              <a:t>Haman is killed on the gallows built for Mordecai</a:t>
            </a:r>
          </a:p>
          <a:p>
            <a:r>
              <a:rPr lang="en-US" dirty="0" err="1" smtClean="0"/>
              <a:t>Ahasuerus</a:t>
            </a:r>
            <a:r>
              <a:rPr lang="en-US" dirty="0" smtClean="0"/>
              <a:t> makes a law which allows the Jews to defend themselves</a:t>
            </a:r>
          </a:p>
          <a:p>
            <a:r>
              <a:rPr lang="en-US" dirty="0" smtClean="0"/>
              <a:t>The enemies of the Jews are defeated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God’s Guiding Hand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Deus ex </a:t>
            </a:r>
            <a:r>
              <a:rPr lang="en-US" i="1" dirty="0" err="1" smtClean="0"/>
              <a:t>Machina</a:t>
            </a:r>
            <a:r>
              <a:rPr lang="en-US" i="1" dirty="0" smtClean="0"/>
              <a:t> – </a:t>
            </a:r>
            <a:r>
              <a:rPr lang="en-US" dirty="0" smtClean="0"/>
              <a:t>but without the </a:t>
            </a:r>
            <a:r>
              <a:rPr lang="en-US" i="1" dirty="0" err="1" smtClean="0"/>
              <a:t>Machina</a:t>
            </a:r>
            <a:endParaRPr lang="en-US" i="1" dirty="0" smtClean="0"/>
          </a:p>
          <a:p>
            <a:r>
              <a:rPr lang="en-US" dirty="0" smtClean="0"/>
              <a:t>Esther 6:1-11 – Mordecai honored</a:t>
            </a:r>
          </a:p>
          <a:p>
            <a:r>
              <a:rPr lang="en-US" dirty="0" smtClean="0"/>
              <a:t>Esther 7:7-10 – Haman hanged</a:t>
            </a:r>
          </a:p>
          <a:p>
            <a:r>
              <a:rPr lang="en-US" dirty="0" smtClean="0"/>
              <a:t>Esther 9:1-5 – Jews defeat their enemies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principle in many places</a:t>
            </a:r>
          </a:p>
          <a:p>
            <a:pPr lvl="1"/>
            <a:r>
              <a:rPr lang="en-US" dirty="0" smtClean="0"/>
              <a:t>Gideon, </a:t>
            </a:r>
            <a:r>
              <a:rPr lang="en-US" dirty="0" err="1" smtClean="0"/>
              <a:t>Naaman</a:t>
            </a:r>
            <a:r>
              <a:rPr lang="en-US" dirty="0" smtClean="0"/>
              <a:t>, King Saul</a:t>
            </a:r>
          </a:p>
          <a:p>
            <a:r>
              <a:rPr lang="en-US" dirty="0" smtClean="0"/>
              <a:t>Paul’s thorn in the flesh (2 Corinthians 12:7-10)</a:t>
            </a:r>
          </a:p>
          <a:p>
            <a:r>
              <a:rPr lang="en-US" dirty="0" smtClean="0"/>
              <a:t>The power of the Gospel (Acts 17:5-6)</a:t>
            </a:r>
          </a:p>
          <a:p>
            <a:r>
              <a:rPr lang="en-US" dirty="0" smtClean="0"/>
              <a:t>Most powerful example: Jesus’ death</a:t>
            </a:r>
          </a:p>
          <a:p>
            <a:r>
              <a:rPr lang="en-US" dirty="0" smtClean="0"/>
              <a:t>God shows us over and over that it is through Him we have true strength, but such faith is a </a:t>
            </a:r>
            <a:r>
              <a:rPr lang="en-US" smtClean="0"/>
              <a:t>constant challenge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42</TotalTime>
  <Words>248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Urban</vt:lpstr>
      <vt:lpstr>Highlights from Esther</vt:lpstr>
      <vt:lpstr>Setting</vt:lpstr>
      <vt:lpstr>Characters</vt:lpstr>
      <vt:lpstr>Brief Summary</vt:lpstr>
      <vt:lpstr>God’s Guiding Hand</vt:lpstr>
      <vt:lpstr>Other Examples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Highlights from Esther</dc:title>
  <dc:creator>Andrew Oakland</dc:creator>
  <cp:lastModifiedBy>Andrew Oakland</cp:lastModifiedBy>
  <cp:revision>7</cp:revision>
  <dcterms:created xsi:type="dcterms:W3CDTF">2023-03-26T11:52:18Z</dcterms:created>
  <dcterms:modified xsi:type="dcterms:W3CDTF">2023-03-26T12:34:50Z</dcterms:modified>
</cp:coreProperties>
</file>