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sldIdLst>
    <p:sldId id="267" r:id="rId5"/>
    <p:sldId id="266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1C89-AC0D-4BFF-9223-D3157C1DDC5B}" type="datetimeFigureOut">
              <a:rPr lang="en-US" smtClean="0"/>
              <a:t>6/11/2023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D7A2-C585-48BF-BF8C-C21FDC051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A52079-6997-47B8-B262-4ED5D2EA2D74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80CA-06EA-4D97-A1EC-F2A229B592C4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CC4-6CA2-4A99-B83B-711E420D000E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1ED8-AC2E-4560-8CC9-E6292DDF25B6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38998-10EA-455D-8FDC-3EBC7E198582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FF3-940D-4DDE-86D8-82D5A8663636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5261-7117-41BB-BB79-8C1909625493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04D7-DE7F-414C-8571-0012DE9EFCDB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78FF3-85EA-48E5-8D8C-1DB156807E49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F94F13-1676-4B68-A383-661B657F6E63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B83234-995D-4149-8E1E-BC120E9070D5}" type="datetime1">
              <a:rPr lang="en-US" smtClean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B482C0-75A3-6C47-C2A4-D024004ED3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extreme close up of line chart graphic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341" y="4448525"/>
            <a:ext cx="5447902" cy="147652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The Christian And AI</a:t>
            </a: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18DB9-B24A-6DCA-A687-639F712C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25" y="232037"/>
            <a:ext cx="6662040" cy="167296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/>
              <a:t>Handling our possessions with humility. </a:t>
            </a:r>
            <a:br>
              <a:rPr lang="en-US" dirty="0"/>
            </a:br>
            <a:r>
              <a:rPr lang="en-US" b="1" dirty="0"/>
              <a:t>Genesis 13.1-18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03D8-544B-5A57-ED6C-1826B5809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2286000"/>
            <a:ext cx="6883400" cy="41910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/>
              <a:t>We need to care that our actions reflect with think about God.</a:t>
            </a:r>
          </a:p>
          <a:p>
            <a:r>
              <a:rPr lang="en-US" sz="3200" dirty="0"/>
              <a:t>We need to care that our actions reflect what we think about other people.</a:t>
            </a:r>
          </a:p>
          <a:p>
            <a:r>
              <a:rPr lang="en-US" sz="3200" dirty="0"/>
              <a:t>We need to approach every situation with humility.</a:t>
            </a:r>
          </a:p>
          <a:p>
            <a:r>
              <a:rPr lang="en-US" sz="3200" dirty="0"/>
              <a:t>Faith must undergird all our choices.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cloud, landscape, sky, outdoor&#10;&#10;Description automatically generated">
            <a:extLst>
              <a:ext uri="{FF2B5EF4-FFF2-40B4-BE49-F238E27FC236}">
                <a16:creationId xmlns:a16="http://schemas.microsoft.com/office/drawing/2014/main" id="{90F7B1C8-DAC8-C304-378F-F92C3BB1AA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738" r="1048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BE43B-421D-D118-F7DC-623054CE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/>
              <a:t>Materials have no morality; our actions do. </a:t>
            </a:r>
            <a:br>
              <a:rPr lang="en-US" dirty="0"/>
            </a:br>
            <a:r>
              <a:rPr lang="en-US" b="1" dirty="0"/>
              <a:t>1st Kings 7.40-51; 11.1-8</a:t>
            </a:r>
          </a:p>
        </p:txBody>
      </p:sp>
      <p:pic>
        <p:nvPicPr>
          <p:cNvPr id="8" name="Picture 7" descr="A picture containing human face, painting, art, drawing&#10;&#10;Description automatically generated">
            <a:extLst>
              <a:ext uri="{FF2B5EF4-FFF2-40B4-BE49-F238E27FC236}">
                <a16:creationId xmlns:a16="http://schemas.microsoft.com/office/drawing/2014/main" id="{266F1540-F694-B20B-7F22-C5384581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05" y="4255742"/>
            <a:ext cx="2446866" cy="2446866"/>
          </a:xfrm>
          <a:prstGeom prst="rect">
            <a:avLst/>
          </a:prstGeom>
        </p:spPr>
      </p:pic>
      <p:pic>
        <p:nvPicPr>
          <p:cNvPr id="6" name="Content Placeholder 5" descr="A picture containing building, symmetry, architecture, stairs&#10;&#10;Description automatically generated">
            <a:extLst>
              <a:ext uri="{FF2B5EF4-FFF2-40B4-BE49-F238E27FC236}">
                <a16:creationId xmlns:a16="http://schemas.microsoft.com/office/drawing/2014/main" id="{AED286BB-EAD0-6F13-8C55-CAFC694C9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94" r="4371" b="3"/>
          <a:stretch/>
        </p:blipFill>
        <p:spPr>
          <a:xfrm>
            <a:off x="975195" y="1887077"/>
            <a:ext cx="2446866" cy="26412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6856C-D89D-6B88-E449-BB36034A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144" y="2035057"/>
            <a:ext cx="7395059" cy="444137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000" i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Solomon’s temple is a careful and beautiful piece of art in dedication to the worship of God. All of this effort goes to highlight the beauty of God. Some of those same resources, however, </a:t>
            </a:r>
            <a:r>
              <a:rPr lang="en-US" sz="3000" i="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3000" i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 doubt used to build idols for the wives of Solomon, and his heart was lead away. The gold wasn’t bad – his heart </a:t>
            </a:r>
            <a:r>
              <a:rPr lang="en-US" sz="3000" i="0" kern="100" dirty="0">
                <a:ea typeface="Calibri" panose="020F0502020204030204" pitchFamily="34" charset="0"/>
                <a:cs typeface="Times New Roman" panose="02020603050405020304" pitchFamily="18" charset="0"/>
              </a:rPr>
              <a:t>was.</a:t>
            </a:r>
            <a:endParaRPr lang="en-US" sz="2600" i="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000" i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Whenever we have a tool, such as AI, it can be used for great evil. Instead, we need to use it for helpful, beneficial, and uplifting things.</a:t>
            </a:r>
            <a:endParaRPr lang="en-US" sz="2600" i="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4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2570A-940A-1C1A-4657-03BD0C63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5" y="169333"/>
            <a:ext cx="5958837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100" dirty="0"/>
              <a:t>Where does true wisdom come from? </a:t>
            </a:r>
            <a:br>
              <a:rPr lang="en-US" sz="4100" dirty="0"/>
            </a:br>
            <a:r>
              <a:rPr lang="en-US" sz="4100" b="1" dirty="0"/>
              <a:t>Isaiah 2.1-5</a:t>
            </a: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03B6D-4F61-DAC7-4BBE-ABFE20C6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981201"/>
            <a:ext cx="6917267" cy="47074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/>
              <a:t>AI is a culmination of mankind’s wisdom – that means that it will be flawed, and it will fall short of true wisdom.</a:t>
            </a:r>
          </a:p>
          <a:p>
            <a:r>
              <a:rPr lang="en-US" sz="3200" b="1" dirty="0"/>
              <a:t>The LORD </a:t>
            </a:r>
            <a:r>
              <a:rPr lang="en-US" sz="3200" dirty="0"/>
              <a:t>is a teacher of righteousness (vs. 3), a faithful judge (vs. 4), bringer of peace (vs. 4), and light in the darkness (vs. 5). True wisdom comes from the Mountain of God.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group of people walking on a path&#10;&#10;Description automatically generated with medium confidence">
            <a:extLst>
              <a:ext uri="{FF2B5EF4-FFF2-40B4-BE49-F238E27FC236}">
                <a16:creationId xmlns:a16="http://schemas.microsoft.com/office/drawing/2014/main" id="{138D2950-50DD-B872-6E3E-2574ED624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52340" y="1778834"/>
            <a:ext cx="3299579" cy="32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3784-362C-CFA9-66F9-C60C0C95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3286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Real relationships, real love, and faithful work. </a:t>
            </a:r>
            <a:br>
              <a:rPr lang="en-US" dirty="0"/>
            </a:br>
            <a:r>
              <a:rPr lang="en-US" b="1" dirty="0"/>
              <a:t>Colossians 3.12-17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E534B-4CDE-E31C-72FD-7CCA202E9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391" y="1856302"/>
            <a:ext cx="6854563" cy="48384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No computer can truly take the place of human relationships. We need to make sure our focus is being the type of people to build fruitful relationships and community with.</a:t>
            </a:r>
          </a:p>
          <a:p>
            <a:r>
              <a:rPr lang="en-US" sz="2800" dirty="0"/>
              <a:t>No computer can truly take the place of human work and creativity. We need to make sure our all is dedicated to showing thankfulness to God through our hard work.</a:t>
            </a:r>
          </a:p>
          <a:p>
            <a:r>
              <a:rPr lang="en-US" sz="2800" dirty="0"/>
              <a:t>Technology of all sorts can be a great tool. However, from our phones to AI, </a:t>
            </a:r>
            <a:r>
              <a:rPr lang="en-US" sz="2800" u="sng" dirty="0"/>
              <a:t>we must use any resource to ultimately to reveal God’s goodness, righteousness, and holiness</a:t>
            </a:r>
            <a:r>
              <a:rPr lang="en-US" sz="2800" dirty="0"/>
              <a:t>.</a:t>
            </a:r>
          </a:p>
        </p:txBody>
      </p:sp>
      <p:pic>
        <p:nvPicPr>
          <p:cNvPr id="6" name="Content Placeholder 5" descr="A painting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AD2C4E14-2FD1-BF1F-6A09-229D65CCFB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9145" y="2285999"/>
            <a:ext cx="4199467" cy="4199467"/>
          </a:xfrm>
        </p:spPr>
      </p:pic>
    </p:spTree>
    <p:extLst>
      <p:ext uri="{BB962C8B-B14F-4D97-AF65-F5344CB8AC3E}">
        <p14:creationId xmlns:p14="http://schemas.microsoft.com/office/powerpoint/2010/main" val="27301398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9A38F-9A2C-42E5-9013-4C4B1FFCB4F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 design</Template>
  <TotalTime>20</TotalTime>
  <Words>367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Courier New</vt:lpstr>
      <vt:lpstr>Franklin Gothic Book</vt:lpstr>
      <vt:lpstr>Crop</vt:lpstr>
      <vt:lpstr>PowerPoint Presentation</vt:lpstr>
      <vt:lpstr>The Christian And AI</vt:lpstr>
      <vt:lpstr>Handling our possessions with humility.  Genesis 13.1-18</vt:lpstr>
      <vt:lpstr>Materials have no morality; our actions do.  1st Kings 7.40-51; 11.1-8</vt:lpstr>
      <vt:lpstr>Where does true wisdom come from?  Isaiah 2.1-5</vt:lpstr>
      <vt:lpstr>Real relationships, real love, and faithful work.  Colossians 3.12-17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Newman</dc:creator>
  <cp:lastModifiedBy>Northwood1</cp:lastModifiedBy>
  <cp:revision>2</cp:revision>
  <dcterms:created xsi:type="dcterms:W3CDTF">2023-06-10T18:52:59Z</dcterms:created>
  <dcterms:modified xsi:type="dcterms:W3CDTF">2023-06-11T13:38:59Z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