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080C3-3FF8-57FA-7CA0-BD69FCDE6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3EA68-DC73-6617-D68D-10CCBE934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2947C-6E6D-9A93-AFB2-F0CF58CB1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5F9D-6997-477D-A443-C8DADBF68036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DFBD-C3B7-D11F-1F1C-EF4FCCFA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1142A-1C8B-FF6D-9060-ED007DCC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8411-BB41-4874-AE81-0EB617CB4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0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54162-B956-62A4-89A2-568A5828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09C94-534A-C62A-99E7-DADF62744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6EED1-91A5-5727-A847-4DC0EDE49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5F9D-6997-477D-A443-C8DADBF68036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961BE-1F30-8BD9-6976-ABBA83963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C8020-7C40-4F39-DD4B-388D92BE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8411-BB41-4874-AE81-0EB617CB4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7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AF83F-035E-DB5B-7D2D-1C9BBCB91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66314F-2AE5-D685-6B67-E2977C5FE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2A01C-424B-728B-5DC3-3F3B6C44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5F9D-6997-477D-A443-C8DADBF68036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1865B-4CF2-D9E5-A598-5C2F202F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6EA05-6C97-5ACE-8E65-A33269D61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8411-BB41-4874-AE81-0EB617CB4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9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7A794-BF16-46D6-6078-DC5FD134E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B6416-A0CA-8D92-E3CD-ACE87E23C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B262E-F6C4-ECEE-CB45-34F47CBA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5F9D-6997-477D-A443-C8DADBF68036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56B3D-79A4-8040-8E3A-999C7F700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DE85F-AAB7-3F2B-8A07-A3D55EC6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8411-BB41-4874-AE81-0EB617CB4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6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E9A31-E9E3-CBFB-5A7C-050576E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7146B-50EC-7010-3D08-848BF589E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E3A9F-EF6D-B29A-1344-101349449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5F9D-6997-477D-A443-C8DADBF68036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30945-A61E-07B8-59D8-09C63F7DA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5713A-E8F2-5401-EB30-DC2DD0DB0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8411-BB41-4874-AE81-0EB617CB4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2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7ACF7-E6D3-DC1F-5C5B-50E20722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721AF-743F-54EF-4E6F-DE3E459F0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5A704-08EB-D3D1-A2F0-8F266DA00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2C362-8909-CEE5-E9CD-9E7FF6FC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5F9D-6997-477D-A443-C8DADBF68036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7C1DC-3E7E-2EE7-7E20-DFEC692D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C2587-35ED-646A-78E1-BA0F934B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8411-BB41-4874-AE81-0EB617CB4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D6712-6B70-8457-2E6D-91E79079A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1C7B3-2B59-BB5F-D236-1D9D2FE26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A501A-A745-0B3F-5A08-D47659A71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47C2FA-8DAC-A5AB-6A35-A40AE5B13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0FDCD-9EDA-9B1B-12A3-FA9BAAC32D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64F535-5A75-61D2-BAE0-10F24FECC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5F9D-6997-477D-A443-C8DADBF68036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CDF4FD-EEB9-7A1D-344F-4CCF4A20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05B3-AA30-1071-C29C-822121D4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8411-BB41-4874-AE81-0EB617CB4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2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5C702-8B59-9B44-8804-CAAA0BBC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E14DB-8247-8DDF-DAC9-0961FE7D1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5F9D-6997-477D-A443-C8DADBF68036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FF66-11A1-DF6D-2555-91B49C90A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7235D-0FDE-A2D8-2562-20F7DA84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8411-BB41-4874-AE81-0EB617CB4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6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882B9-579C-6AE8-2136-98D81DEF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5F9D-6997-477D-A443-C8DADBF68036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28E13C-00B2-E6D0-BB90-F6D8119A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0CC80-8951-A33A-D73C-98359CF6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8411-BB41-4874-AE81-0EB617CB4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7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40C21-57D4-08DF-06ED-62563EB9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A588C-DE3C-ABEE-0F53-E8E05559A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47CA0-AFC7-172E-04AA-107974C97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BDFAA-17D5-90AA-72C5-CC252186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5F9D-6997-477D-A443-C8DADBF68036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7A49B-2ED6-6C5E-D563-2637D1DD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F79CA-2521-0E0F-FF73-2BB9D96F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8411-BB41-4874-AE81-0EB617CB4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2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01E72-FD30-7708-EA64-781EFC2A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4B6CFE-1035-47C8-A21B-E6EFECB800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3126F-4BC5-F08C-B419-368F233FC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5E867-B615-D3C8-C793-A88CD69C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5F9D-6997-477D-A443-C8DADBF68036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67AB5-D75E-EDEE-FBF5-2CAEA8CE2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336E2-DDD4-CF53-E6C2-C3670E4E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8411-BB41-4874-AE81-0EB617CB4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6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73FBFB-5616-5DE9-0AB9-1D04518E7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368FC-D8F6-1351-55C6-83C3CA6B9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75CEB-5578-CDB2-BE5B-FC8BE2BC3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A5F9D-6997-477D-A443-C8DADBF68036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5F4B-2B9C-FF71-2D4A-03AECE66A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23A74-2711-ABAB-58DA-724D1D049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38411-BB41-4874-AE81-0EB617CB4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0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FA7A9C-2460-15FF-C4FC-BBF9E78CC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75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62291-7FBD-0757-BE57-0790E0AC9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We Feel that We’re Working Alone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3CD4FB-CE72-BEB2-3139-D3F8886EF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r="24827" b="-2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D24BD-DE5C-B99C-3626-01F3453C0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0" y="2333296"/>
            <a:ext cx="6378702" cy="4334203"/>
          </a:xfrm>
        </p:spPr>
        <p:txBody>
          <a:bodyPr>
            <a:normAutofit/>
          </a:bodyPr>
          <a:lstStyle/>
          <a:p>
            <a:r>
              <a:rPr lang="en-US" sz="3200" dirty="0"/>
              <a:t>The lack of activity on the part of others (real or perceived) has the potential to drag us down.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But if it all rests on your shoulders, is the work not too important for you to give up?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6810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62291-7FBD-0757-BE57-0790E0AC9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Struggles with Delayed Gratification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3CD4FB-CE72-BEB2-3139-D3F8886EF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r="24827" b="-2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D24BD-DE5C-B99C-3626-01F3453C0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0" y="2333296"/>
            <a:ext cx="6378702" cy="4334203"/>
          </a:xfrm>
        </p:spPr>
        <p:txBody>
          <a:bodyPr>
            <a:normAutofit/>
          </a:bodyPr>
          <a:lstStyle/>
          <a:p>
            <a:r>
              <a:rPr lang="en-US" sz="3200" dirty="0"/>
              <a:t>People have always struggled with wanting to immediately see the results of their work.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But the work you are doing </a:t>
            </a:r>
            <a:br>
              <a:rPr lang="en-US" sz="3200" dirty="0"/>
            </a:br>
            <a:r>
              <a:rPr lang="en-US" sz="3200" dirty="0"/>
              <a:t>spans ages.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6312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62291-7FBD-0757-BE57-0790E0AC9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We Don’t Feel We’re Making a Difference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3CD4FB-CE72-BEB2-3139-D3F8886EF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r="24827" b="-2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D24BD-DE5C-B99C-3626-01F3453C0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0" y="2333296"/>
            <a:ext cx="6378702" cy="4334203"/>
          </a:xfrm>
        </p:spPr>
        <p:txBody>
          <a:bodyPr>
            <a:normAutofit/>
          </a:bodyPr>
          <a:lstStyle/>
          <a:p>
            <a:r>
              <a:rPr lang="en-US" sz="3200" dirty="0"/>
              <a:t>We can’t always see the impact of our work in the midst of carrying </a:t>
            </a:r>
            <a:br>
              <a:rPr lang="en-US" sz="3200" dirty="0"/>
            </a:br>
            <a:r>
              <a:rPr lang="en-US" sz="3200" dirty="0"/>
              <a:t>it out. 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But we need to remember that our time is being invested into a cause that has already succeeded.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5747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A14BA-1401-63CD-1886-5773C5AC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34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125</Words>
  <Application>Microsoft Office PowerPoint</Application>
  <PresentationFormat>Widescreen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We Feel that We’re Working Alone</vt:lpstr>
      <vt:lpstr>Struggles with Delayed Gratification</vt:lpstr>
      <vt:lpstr>We Don’t Feel We’re Making a Difference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 Mauldin</dc:creator>
  <cp:lastModifiedBy>Seth Mauldin</cp:lastModifiedBy>
  <cp:revision>1</cp:revision>
  <dcterms:created xsi:type="dcterms:W3CDTF">2023-06-24T15:05:04Z</dcterms:created>
  <dcterms:modified xsi:type="dcterms:W3CDTF">2023-06-24T15:22:02Z</dcterms:modified>
</cp:coreProperties>
</file>