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7" r:id="rId4"/>
    <p:sldId id="257" r:id="rId5"/>
    <p:sldId id="278" r:id="rId6"/>
    <p:sldId id="259" r:id="rId7"/>
    <p:sldId id="260" r:id="rId8"/>
    <p:sldId id="261" r:id="rId9"/>
    <p:sldId id="262" r:id="rId10"/>
    <p:sldId id="263" r:id="rId11"/>
    <p:sldId id="265" r:id="rId12"/>
    <p:sldId id="266" r:id="rId13"/>
    <p:sldId id="268" r:id="rId14"/>
    <p:sldId id="269" r:id="rId15"/>
    <p:sldId id="272" r:id="rId16"/>
    <p:sldId id="273" r:id="rId17"/>
    <p:sldId id="274" r:id="rId18"/>
    <p:sldId id="275" r:id="rId19"/>
    <p:sldId id="27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216363-7E72-40AF-8E94-0A236D9BD48B}" v="38" dt="2023-09-19T16:47:19.7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7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Sullivan" userId="8e6db894-578a-4422-b4a7-d9a4bfdd1647" providerId="ADAL" clId="{39216363-7E72-40AF-8E94-0A236D9BD48B}"/>
    <pc:docChg chg="undo redo custSel addSld delSld modSld sldOrd addSection delSection">
      <pc:chgData name="Andrew Sullivan" userId="8e6db894-578a-4422-b4a7-d9a4bfdd1647" providerId="ADAL" clId="{39216363-7E72-40AF-8E94-0A236D9BD48B}" dt="2023-09-30T21:28:17.360" v="2188" actId="207"/>
      <pc:docMkLst>
        <pc:docMk/>
      </pc:docMkLst>
      <pc:sldChg chg="addSp modSp mod setBg addAnim">
        <pc:chgData name="Andrew Sullivan" userId="8e6db894-578a-4422-b4a7-d9a4bfdd1647" providerId="ADAL" clId="{39216363-7E72-40AF-8E94-0A236D9BD48B}" dt="2023-09-19T15:44:37.788" v="117"/>
        <pc:sldMkLst>
          <pc:docMk/>
          <pc:sldMk cId="3109439094" sldId="256"/>
        </pc:sldMkLst>
        <pc:spChg chg="mod">
          <ac:chgData name="Andrew Sullivan" userId="8e6db894-578a-4422-b4a7-d9a4bfdd1647" providerId="ADAL" clId="{39216363-7E72-40AF-8E94-0A236D9BD48B}" dt="2023-09-19T15:44:37.788" v="116" actId="26606"/>
          <ac:spMkLst>
            <pc:docMk/>
            <pc:sldMk cId="3109439094" sldId="256"/>
            <ac:spMk id="2" creationId="{22639767-3E6B-415B-4759-ED4C68AAC3FE}"/>
          </ac:spMkLst>
        </pc:spChg>
        <pc:spChg chg="mod">
          <ac:chgData name="Andrew Sullivan" userId="8e6db894-578a-4422-b4a7-d9a4bfdd1647" providerId="ADAL" clId="{39216363-7E72-40AF-8E94-0A236D9BD48B}" dt="2023-09-19T15:44:37.788" v="116" actId="26606"/>
          <ac:spMkLst>
            <pc:docMk/>
            <pc:sldMk cId="3109439094" sldId="256"/>
            <ac:spMk id="3" creationId="{484BDBF9-C6F8-8CA7-8E54-93F7398C1114}"/>
          </ac:spMkLst>
        </pc:spChg>
        <pc:spChg chg="add">
          <ac:chgData name="Andrew Sullivan" userId="8e6db894-578a-4422-b4a7-d9a4bfdd1647" providerId="ADAL" clId="{39216363-7E72-40AF-8E94-0A236D9BD48B}" dt="2023-09-19T15:44:37.788" v="116" actId="26606"/>
          <ac:spMkLst>
            <pc:docMk/>
            <pc:sldMk cId="3109439094" sldId="256"/>
            <ac:spMk id="1031" creationId="{C6B158B5-50B5-4927-A367-7C9F3AFE5DCB}"/>
          </ac:spMkLst>
        </pc:spChg>
        <pc:spChg chg="add">
          <ac:chgData name="Andrew Sullivan" userId="8e6db894-578a-4422-b4a7-d9a4bfdd1647" providerId="ADAL" clId="{39216363-7E72-40AF-8E94-0A236D9BD48B}" dt="2023-09-19T15:44:37.788" v="116" actId="26606"/>
          <ac:spMkLst>
            <pc:docMk/>
            <pc:sldMk cId="3109439094" sldId="256"/>
            <ac:spMk id="1033" creationId="{B01367A3-F670-4BD9-9972-F7E97FC227ED}"/>
          </ac:spMkLst>
        </pc:spChg>
        <pc:spChg chg="add">
          <ac:chgData name="Andrew Sullivan" userId="8e6db894-578a-4422-b4a7-d9a4bfdd1647" providerId="ADAL" clId="{39216363-7E72-40AF-8E94-0A236D9BD48B}" dt="2023-09-19T15:44:37.788" v="116" actId="26606"/>
          <ac:spMkLst>
            <pc:docMk/>
            <pc:sldMk cId="3109439094" sldId="256"/>
            <ac:spMk id="1035" creationId="{38C3DB02-606C-40EC-8381-7A29A1ADFAE7}"/>
          </ac:spMkLst>
        </pc:spChg>
        <pc:picChg chg="add mod">
          <ac:chgData name="Andrew Sullivan" userId="8e6db894-578a-4422-b4a7-d9a4bfdd1647" providerId="ADAL" clId="{39216363-7E72-40AF-8E94-0A236D9BD48B}" dt="2023-09-19T15:44:37.788" v="116" actId="26606"/>
          <ac:picMkLst>
            <pc:docMk/>
            <pc:sldMk cId="3109439094" sldId="256"/>
            <ac:picMk id="1026" creationId="{0ADB0654-152A-9CC7-C0A4-B214E041C5AA}"/>
          </ac:picMkLst>
        </pc:picChg>
      </pc:sldChg>
      <pc:sldChg chg="new del">
        <pc:chgData name="Andrew Sullivan" userId="8e6db894-578a-4422-b4a7-d9a4bfdd1647" providerId="ADAL" clId="{39216363-7E72-40AF-8E94-0A236D9BD48B}" dt="2023-09-19T15:40:00.616" v="18" actId="2696"/>
        <pc:sldMkLst>
          <pc:docMk/>
          <pc:sldMk cId="2157736695" sldId="257"/>
        </pc:sldMkLst>
      </pc:sldChg>
      <pc:sldChg chg="addSp delSp modSp new mod setBg">
        <pc:chgData name="Andrew Sullivan" userId="8e6db894-578a-4422-b4a7-d9a4bfdd1647" providerId="ADAL" clId="{39216363-7E72-40AF-8E94-0A236D9BD48B}" dt="2023-09-30T21:27:58.405" v="2184" actId="207"/>
        <pc:sldMkLst>
          <pc:docMk/>
          <pc:sldMk cId="2917477698" sldId="257"/>
        </pc:sldMkLst>
        <pc:spChg chg="mod">
          <ac:chgData name="Andrew Sullivan" userId="8e6db894-578a-4422-b4a7-d9a4bfdd1647" providerId="ADAL" clId="{39216363-7E72-40AF-8E94-0A236D9BD48B}" dt="2023-09-30T21:23:27.355" v="2156" actId="113"/>
          <ac:spMkLst>
            <pc:docMk/>
            <pc:sldMk cId="2917477698" sldId="257"/>
            <ac:spMk id="2" creationId="{87273A27-76C2-FCB5-1939-49107CF54202}"/>
          </ac:spMkLst>
        </pc:spChg>
        <pc:spChg chg="mod">
          <ac:chgData name="Andrew Sullivan" userId="8e6db894-578a-4422-b4a7-d9a4bfdd1647" providerId="ADAL" clId="{39216363-7E72-40AF-8E94-0A236D9BD48B}" dt="2023-09-30T21:27:58.405" v="2184" actId="207"/>
          <ac:spMkLst>
            <pc:docMk/>
            <pc:sldMk cId="2917477698" sldId="257"/>
            <ac:spMk id="3" creationId="{7E5E7D7F-066A-48C5-BD09-7ADB191675B9}"/>
          </ac:spMkLst>
        </pc:spChg>
        <pc:spChg chg="add del mod">
          <ac:chgData name="Andrew Sullivan" userId="8e6db894-578a-4422-b4a7-d9a4bfdd1647" providerId="ADAL" clId="{39216363-7E72-40AF-8E94-0A236D9BD48B}" dt="2023-09-20T20:56:42.339" v="1804"/>
          <ac:spMkLst>
            <pc:docMk/>
            <pc:sldMk cId="2917477698" sldId="257"/>
            <ac:spMk id="4" creationId="{0770A6DE-50D8-1C61-2D1F-282C50C482DC}"/>
          </ac:spMkLst>
        </pc:spChg>
        <pc:spChg chg="add">
          <ac:chgData name="Andrew Sullivan" userId="8e6db894-578a-4422-b4a7-d9a4bfdd1647" providerId="ADAL" clId="{39216363-7E72-40AF-8E94-0A236D9BD48B}" dt="2023-09-19T15:50:12.490" v="423" actId="26606"/>
          <ac:spMkLst>
            <pc:docMk/>
            <pc:sldMk cId="2917477698" sldId="257"/>
            <ac:spMk id="9" creationId="{5396781C-32A1-4FDA-A83B-A7FF8C1B1E99}"/>
          </ac:spMkLst>
        </pc:spChg>
        <pc:grpChg chg="add">
          <ac:chgData name="Andrew Sullivan" userId="8e6db894-578a-4422-b4a7-d9a4bfdd1647" providerId="ADAL" clId="{39216363-7E72-40AF-8E94-0A236D9BD48B}" dt="2023-09-19T15:50:12.490" v="423" actId="26606"/>
          <ac:grpSpMkLst>
            <pc:docMk/>
            <pc:sldMk cId="2917477698" sldId="257"/>
            <ac:grpSpMk id="11" creationId="{54A1C8FD-E5B7-4BEC-A74A-A55FB8EA7CFE}"/>
          </ac:grpSpMkLst>
        </pc:grpChg>
        <pc:picChg chg="add">
          <ac:chgData name="Andrew Sullivan" userId="8e6db894-578a-4422-b4a7-d9a4bfdd1647" providerId="ADAL" clId="{39216363-7E72-40AF-8E94-0A236D9BD48B}" dt="2023-09-19T15:50:12.490" v="423" actId="26606"/>
          <ac:picMkLst>
            <pc:docMk/>
            <pc:sldMk cId="2917477698" sldId="257"/>
            <ac:picMk id="5" creationId="{95DF8FE8-521D-40A8-624F-35F25F41B956}"/>
          </ac:picMkLst>
        </pc:picChg>
      </pc:sldChg>
      <pc:sldChg chg="addSp modSp new mod setBg setClrOvrMap">
        <pc:chgData name="Andrew Sullivan" userId="8e6db894-578a-4422-b4a7-d9a4bfdd1647" providerId="ADAL" clId="{39216363-7E72-40AF-8E94-0A236D9BD48B}" dt="2023-09-19T16:35:01.767" v="1388" actId="20577"/>
        <pc:sldMkLst>
          <pc:docMk/>
          <pc:sldMk cId="2079878916" sldId="258"/>
        </pc:sldMkLst>
        <pc:spChg chg="mod">
          <ac:chgData name="Andrew Sullivan" userId="8e6db894-578a-4422-b4a7-d9a4bfdd1647" providerId="ADAL" clId="{39216363-7E72-40AF-8E94-0A236D9BD48B}" dt="2023-09-19T16:35:01.767" v="1388" actId="20577"/>
          <ac:spMkLst>
            <pc:docMk/>
            <pc:sldMk cId="2079878916" sldId="258"/>
            <ac:spMk id="2" creationId="{85EDF2AB-1D1A-46BE-E340-08AE36302800}"/>
          </ac:spMkLst>
        </pc:spChg>
        <pc:spChg chg="mod">
          <ac:chgData name="Andrew Sullivan" userId="8e6db894-578a-4422-b4a7-d9a4bfdd1647" providerId="ADAL" clId="{39216363-7E72-40AF-8E94-0A236D9BD48B}" dt="2023-09-19T15:47:22.391" v="324" actId="20577"/>
          <ac:spMkLst>
            <pc:docMk/>
            <pc:sldMk cId="2079878916" sldId="258"/>
            <ac:spMk id="3" creationId="{EB415FAA-9FC5-C512-37FB-93959C80C46E}"/>
          </ac:spMkLst>
        </pc:spChg>
        <pc:spChg chg="add">
          <ac:chgData name="Andrew Sullivan" userId="8e6db894-578a-4422-b4a7-d9a4bfdd1647" providerId="ADAL" clId="{39216363-7E72-40AF-8E94-0A236D9BD48B}" dt="2023-09-19T15:46:39.946" v="318" actId="26606"/>
          <ac:spMkLst>
            <pc:docMk/>
            <pc:sldMk cId="2079878916" sldId="258"/>
            <ac:spMk id="8" creationId="{B95B9BA8-1D69-4796-85F5-B6D0BD52354B}"/>
          </ac:spMkLst>
        </pc:spChg>
        <pc:grpChg chg="add">
          <ac:chgData name="Andrew Sullivan" userId="8e6db894-578a-4422-b4a7-d9a4bfdd1647" providerId="ADAL" clId="{39216363-7E72-40AF-8E94-0A236D9BD48B}" dt="2023-09-19T15:46:39.946" v="318" actId="26606"/>
          <ac:grpSpMkLst>
            <pc:docMk/>
            <pc:sldMk cId="2079878916" sldId="258"/>
            <ac:grpSpMk id="10" creationId="{5F892E19-92E7-4BB2-8C3F-DBDFE8D9D324}"/>
          </ac:grpSpMkLst>
        </pc:grpChg>
      </pc:sldChg>
      <pc:sldChg chg="modSp add mod">
        <pc:chgData name="Andrew Sullivan" userId="8e6db894-578a-4422-b4a7-d9a4bfdd1647" providerId="ADAL" clId="{39216363-7E72-40AF-8E94-0A236D9BD48B}" dt="2023-09-30T21:28:13.392" v="2187" actId="207"/>
        <pc:sldMkLst>
          <pc:docMk/>
          <pc:sldMk cId="1862523671" sldId="259"/>
        </pc:sldMkLst>
        <pc:spChg chg="mod">
          <ac:chgData name="Andrew Sullivan" userId="8e6db894-578a-4422-b4a7-d9a4bfdd1647" providerId="ADAL" clId="{39216363-7E72-40AF-8E94-0A236D9BD48B}" dt="2023-09-30T21:23:53.959" v="2159" actId="113"/>
          <ac:spMkLst>
            <pc:docMk/>
            <pc:sldMk cId="1862523671" sldId="259"/>
            <ac:spMk id="2" creationId="{87273A27-76C2-FCB5-1939-49107CF54202}"/>
          </ac:spMkLst>
        </pc:spChg>
        <pc:spChg chg="mod">
          <ac:chgData name="Andrew Sullivan" userId="8e6db894-578a-4422-b4a7-d9a4bfdd1647" providerId="ADAL" clId="{39216363-7E72-40AF-8E94-0A236D9BD48B}" dt="2023-09-30T21:28:13.392" v="2187" actId="207"/>
          <ac:spMkLst>
            <pc:docMk/>
            <pc:sldMk cId="1862523671" sldId="259"/>
            <ac:spMk id="3" creationId="{7E5E7D7F-066A-48C5-BD09-7ADB191675B9}"/>
          </ac:spMkLst>
        </pc:spChg>
        <pc:spChg chg="mod">
          <ac:chgData name="Andrew Sullivan" userId="8e6db894-578a-4422-b4a7-d9a4bfdd1647" providerId="ADAL" clId="{39216363-7E72-40AF-8E94-0A236D9BD48B}" dt="2023-09-30T21:07:25.821" v="2018" actId="255"/>
          <ac:spMkLst>
            <pc:docMk/>
            <pc:sldMk cId="1862523671" sldId="259"/>
            <ac:spMk id="4" creationId="{0770A6DE-50D8-1C61-2D1F-282C50C482DC}"/>
          </ac:spMkLst>
        </pc:spChg>
      </pc:sldChg>
      <pc:sldChg chg="modSp add mod">
        <pc:chgData name="Andrew Sullivan" userId="8e6db894-578a-4422-b4a7-d9a4bfdd1647" providerId="ADAL" clId="{39216363-7E72-40AF-8E94-0A236D9BD48B}" dt="2023-09-30T21:28:17.360" v="2188" actId="207"/>
        <pc:sldMkLst>
          <pc:docMk/>
          <pc:sldMk cId="1009565305" sldId="260"/>
        </pc:sldMkLst>
        <pc:spChg chg="mod">
          <ac:chgData name="Andrew Sullivan" userId="8e6db894-578a-4422-b4a7-d9a4bfdd1647" providerId="ADAL" clId="{39216363-7E72-40AF-8E94-0A236D9BD48B}" dt="2023-09-30T21:24:11.707" v="2161" actId="113"/>
          <ac:spMkLst>
            <pc:docMk/>
            <pc:sldMk cId="1009565305" sldId="260"/>
            <ac:spMk id="2" creationId="{87273A27-76C2-FCB5-1939-49107CF54202}"/>
          </ac:spMkLst>
        </pc:spChg>
        <pc:spChg chg="mod">
          <ac:chgData name="Andrew Sullivan" userId="8e6db894-578a-4422-b4a7-d9a4bfdd1647" providerId="ADAL" clId="{39216363-7E72-40AF-8E94-0A236D9BD48B}" dt="2023-09-30T21:28:17.360" v="2188" actId="207"/>
          <ac:spMkLst>
            <pc:docMk/>
            <pc:sldMk cId="1009565305" sldId="260"/>
            <ac:spMk id="3" creationId="{7E5E7D7F-066A-48C5-BD09-7ADB191675B9}"/>
          </ac:spMkLst>
        </pc:spChg>
        <pc:spChg chg="mod">
          <ac:chgData name="Andrew Sullivan" userId="8e6db894-578a-4422-b4a7-d9a4bfdd1647" providerId="ADAL" clId="{39216363-7E72-40AF-8E94-0A236D9BD48B}" dt="2023-09-30T21:24:08.906" v="2160" actId="255"/>
          <ac:spMkLst>
            <pc:docMk/>
            <pc:sldMk cId="1009565305" sldId="260"/>
            <ac:spMk id="4" creationId="{0770A6DE-50D8-1C61-2D1F-282C50C482DC}"/>
          </ac:spMkLst>
        </pc:spChg>
      </pc:sldChg>
      <pc:sldChg chg="addSp delSp modSp add mod">
        <pc:chgData name="Andrew Sullivan" userId="8e6db894-578a-4422-b4a7-d9a4bfdd1647" providerId="ADAL" clId="{39216363-7E72-40AF-8E94-0A236D9BD48B}" dt="2023-09-30T21:24:39.090" v="2165" actId="113"/>
        <pc:sldMkLst>
          <pc:docMk/>
          <pc:sldMk cId="2759008733" sldId="261"/>
        </pc:sldMkLst>
        <pc:spChg chg="mod">
          <ac:chgData name="Andrew Sullivan" userId="8e6db894-578a-4422-b4a7-d9a4bfdd1647" providerId="ADAL" clId="{39216363-7E72-40AF-8E94-0A236D9BD48B}" dt="2023-09-30T21:24:39.090" v="2165" actId="113"/>
          <ac:spMkLst>
            <pc:docMk/>
            <pc:sldMk cId="2759008733" sldId="261"/>
            <ac:spMk id="2" creationId="{87273A27-76C2-FCB5-1939-49107CF54202}"/>
          </ac:spMkLst>
        </pc:spChg>
        <pc:spChg chg="mod">
          <ac:chgData name="Andrew Sullivan" userId="8e6db894-578a-4422-b4a7-d9a4bfdd1647" providerId="ADAL" clId="{39216363-7E72-40AF-8E94-0A236D9BD48B}" dt="2023-09-30T21:09:27.158" v="2041" actId="255"/>
          <ac:spMkLst>
            <pc:docMk/>
            <pc:sldMk cId="2759008733" sldId="261"/>
            <ac:spMk id="3" creationId="{7E5E7D7F-066A-48C5-BD09-7ADB191675B9}"/>
          </ac:spMkLst>
        </pc:spChg>
        <pc:spChg chg="add del mod">
          <ac:chgData name="Andrew Sullivan" userId="8e6db894-578a-4422-b4a7-d9a4bfdd1647" providerId="ADAL" clId="{39216363-7E72-40AF-8E94-0A236D9BD48B}" dt="2023-09-30T21:09:15.661" v="2039" actId="1076"/>
          <ac:spMkLst>
            <pc:docMk/>
            <pc:sldMk cId="2759008733" sldId="261"/>
            <ac:spMk id="4" creationId="{0770A6DE-50D8-1C61-2D1F-282C50C482DC}"/>
          </ac:spMkLst>
        </pc:spChg>
      </pc:sldChg>
      <pc:sldChg chg="new del">
        <pc:chgData name="Andrew Sullivan" userId="8e6db894-578a-4422-b4a7-d9a4bfdd1647" providerId="ADAL" clId="{39216363-7E72-40AF-8E94-0A236D9BD48B}" dt="2023-09-19T16:02:13.860" v="607" actId="2696"/>
        <pc:sldMkLst>
          <pc:docMk/>
          <pc:sldMk cId="1003641698" sldId="262"/>
        </pc:sldMkLst>
      </pc:sldChg>
      <pc:sldChg chg="modSp add mod">
        <pc:chgData name="Andrew Sullivan" userId="8e6db894-578a-4422-b4a7-d9a4bfdd1647" providerId="ADAL" clId="{39216363-7E72-40AF-8E94-0A236D9BD48B}" dt="2023-09-30T21:24:50.364" v="2166" actId="113"/>
        <pc:sldMkLst>
          <pc:docMk/>
          <pc:sldMk cId="1669452871" sldId="262"/>
        </pc:sldMkLst>
        <pc:spChg chg="mod">
          <ac:chgData name="Andrew Sullivan" userId="8e6db894-578a-4422-b4a7-d9a4bfdd1647" providerId="ADAL" clId="{39216363-7E72-40AF-8E94-0A236D9BD48B}" dt="2023-09-30T21:24:50.364" v="2166" actId="113"/>
          <ac:spMkLst>
            <pc:docMk/>
            <pc:sldMk cId="1669452871" sldId="262"/>
            <ac:spMk id="2" creationId="{87273A27-76C2-FCB5-1939-49107CF54202}"/>
          </ac:spMkLst>
        </pc:spChg>
        <pc:spChg chg="mod">
          <ac:chgData name="Andrew Sullivan" userId="8e6db894-578a-4422-b4a7-d9a4bfdd1647" providerId="ADAL" clId="{39216363-7E72-40AF-8E94-0A236D9BD48B}" dt="2023-09-30T21:10:15.292" v="2048" actId="14100"/>
          <ac:spMkLst>
            <pc:docMk/>
            <pc:sldMk cId="1669452871" sldId="262"/>
            <ac:spMk id="3" creationId="{7E5E7D7F-066A-48C5-BD09-7ADB191675B9}"/>
          </ac:spMkLst>
        </pc:spChg>
        <pc:spChg chg="mod">
          <ac:chgData name="Andrew Sullivan" userId="8e6db894-578a-4422-b4a7-d9a4bfdd1647" providerId="ADAL" clId="{39216363-7E72-40AF-8E94-0A236D9BD48B}" dt="2023-09-30T21:09:59.019" v="2045" actId="14100"/>
          <ac:spMkLst>
            <pc:docMk/>
            <pc:sldMk cId="1669452871" sldId="262"/>
            <ac:spMk id="4" creationId="{0770A6DE-50D8-1C61-2D1F-282C50C482DC}"/>
          </ac:spMkLst>
        </pc:spChg>
      </pc:sldChg>
      <pc:sldChg chg="addSp delSp modSp add mod">
        <pc:chgData name="Andrew Sullivan" userId="8e6db894-578a-4422-b4a7-d9a4bfdd1647" providerId="ADAL" clId="{39216363-7E72-40AF-8E94-0A236D9BD48B}" dt="2023-09-30T21:25:01.788" v="2167" actId="113"/>
        <pc:sldMkLst>
          <pc:docMk/>
          <pc:sldMk cId="516974860" sldId="263"/>
        </pc:sldMkLst>
        <pc:spChg chg="mod">
          <ac:chgData name="Andrew Sullivan" userId="8e6db894-578a-4422-b4a7-d9a4bfdd1647" providerId="ADAL" clId="{39216363-7E72-40AF-8E94-0A236D9BD48B}" dt="2023-09-30T21:25:01.788" v="2167" actId="113"/>
          <ac:spMkLst>
            <pc:docMk/>
            <pc:sldMk cId="516974860" sldId="263"/>
            <ac:spMk id="2" creationId="{87273A27-76C2-FCB5-1939-49107CF54202}"/>
          </ac:spMkLst>
        </pc:spChg>
        <pc:spChg chg="mod">
          <ac:chgData name="Andrew Sullivan" userId="8e6db894-578a-4422-b4a7-d9a4bfdd1647" providerId="ADAL" clId="{39216363-7E72-40AF-8E94-0A236D9BD48B}" dt="2023-09-30T21:12:01.341" v="2067" actId="255"/>
          <ac:spMkLst>
            <pc:docMk/>
            <pc:sldMk cId="516974860" sldId="263"/>
            <ac:spMk id="3" creationId="{7E5E7D7F-066A-48C5-BD09-7ADB191675B9}"/>
          </ac:spMkLst>
        </pc:spChg>
        <pc:spChg chg="mod">
          <ac:chgData name="Andrew Sullivan" userId="8e6db894-578a-4422-b4a7-d9a4bfdd1647" providerId="ADAL" clId="{39216363-7E72-40AF-8E94-0A236D9BD48B}" dt="2023-09-30T21:11:48.395" v="2065" actId="1076"/>
          <ac:spMkLst>
            <pc:docMk/>
            <pc:sldMk cId="516974860" sldId="263"/>
            <ac:spMk id="4" creationId="{0770A6DE-50D8-1C61-2D1F-282C50C482DC}"/>
          </ac:spMkLst>
        </pc:spChg>
        <pc:spChg chg="add del mod">
          <ac:chgData name="Andrew Sullivan" userId="8e6db894-578a-4422-b4a7-d9a4bfdd1647" providerId="ADAL" clId="{39216363-7E72-40AF-8E94-0A236D9BD48B}" dt="2023-09-19T16:08:11.691" v="789"/>
          <ac:spMkLst>
            <pc:docMk/>
            <pc:sldMk cId="516974860" sldId="263"/>
            <ac:spMk id="8" creationId="{B1D91FB7-A951-E24A-8735-5F36B5CF4B5D}"/>
          </ac:spMkLst>
        </pc:spChg>
        <pc:picChg chg="del">
          <ac:chgData name="Andrew Sullivan" userId="8e6db894-578a-4422-b4a7-d9a4bfdd1647" providerId="ADAL" clId="{39216363-7E72-40AF-8E94-0A236D9BD48B}" dt="2023-09-19T16:04:38.710" v="650" actId="478"/>
          <ac:picMkLst>
            <pc:docMk/>
            <pc:sldMk cId="516974860" sldId="263"/>
            <ac:picMk id="5" creationId="{95DF8FE8-521D-40A8-624F-35F25F41B956}"/>
          </ac:picMkLst>
        </pc:picChg>
        <pc:picChg chg="add mod ord modCrop">
          <ac:chgData name="Andrew Sullivan" userId="8e6db894-578a-4422-b4a7-d9a4bfdd1647" providerId="ADAL" clId="{39216363-7E72-40AF-8E94-0A236D9BD48B}" dt="2023-09-19T16:09:59.576" v="806" actId="14100"/>
          <ac:picMkLst>
            <pc:docMk/>
            <pc:sldMk cId="516974860" sldId="263"/>
            <ac:picMk id="7" creationId="{15C2BC09-435A-A895-BFBB-8F873A573393}"/>
          </ac:picMkLst>
        </pc:picChg>
      </pc:sldChg>
      <pc:sldChg chg="modSp add del mod">
        <pc:chgData name="Andrew Sullivan" userId="8e6db894-578a-4422-b4a7-d9a4bfdd1647" providerId="ADAL" clId="{39216363-7E72-40AF-8E94-0A236D9BD48B}" dt="2023-09-23T00:29:16.440" v="1901" actId="2696"/>
        <pc:sldMkLst>
          <pc:docMk/>
          <pc:sldMk cId="1771013704" sldId="264"/>
        </pc:sldMkLst>
        <pc:spChg chg="mod">
          <ac:chgData name="Andrew Sullivan" userId="8e6db894-578a-4422-b4a7-d9a4bfdd1647" providerId="ADAL" clId="{39216363-7E72-40AF-8E94-0A236D9BD48B}" dt="2023-09-19T16:12:07.850" v="833" actId="255"/>
          <ac:spMkLst>
            <pc:docMk/>
            <pc:sldMk cId="1771013704" sldId="264"/>
            <ac:spMk id="3" creationId="{7E5E7D7F-066A-48C5-BD09-7ADB191675B9}"/>
          </ac:spMkLst>
        </pc:spChg>
        <pc:spChg chg="mod">
          <ac:chgData name="Andrew Sullivan" userId="8e6db894-578a-4422-b4a7-d9a4bfdd1647" providerId="ADAL" clId="{39216363-7E72-40AF-8E94-0A236D9BD48B}" dt="2023-09-19T16:12:27.925" v="859" actId="20577"/>
          <ac:spMkLst>
            <pc:docMk/>
            <pc:sldMk cId="1771013704" sldId="264"/>
            <ac:spMk id="4" creationId="{0770A6DE-50D8-1C61-2D1F-282C50C482DC}"/>
          </ac:spMkLst>
        </pc:spChg>
      </pc:sldChg>
      <pc:sldChg chg="modSp add mod">
        <pc:chgData name="Andrew Sullivan" userId="8e6db894-578a-4422-b4a7-d9a4bfdd1647" providerId="ADAL" clId="{39216363-7E72-40AF-8E94-0A236D9BD48B}" dt="2023-09-30T21:25:11.072" v="2168" actId="113"/>
        <pc:sldMkLst>
          <pc:docMk/>
          <pc:sldMk cId="4095063057" sldId="265"/>
        </pc:sldMkLst>
        <pc:spChg chg="mod">
          <ac:chgData name="Andrew Sullivan" userId="8e6db894-578a-4422-b4a7-d9a4bfdd1647" providerId="ADAL" clId="{39216363-7E72-40AF-8E94-0A236D9BD48B}" dt="2023-09-30T21:25:11.072" v="2168" actId="113"/>
          <ac:spMkLst>
            <pc:docMk/>
            <pc:sldMk cId="4095063057" sldId="265"/>
            <ac:spMk id="2" creationId="{87273A27-76C2-FCB5-1939-49107CF54202}"/>
          </ac:spMkLst>
        </pc:spChg>
        <pc:spChg chg="mod">
          <ac:chgData name="Andrew Sullivan" userId="8e6db894-578a-4422-b4a7-d9a4bfdd1647" providerId="ADAL" clId="{39216363-7E72-40AF-8E94-0A236D9BD48B}" dt="2023-09-30T21:13:09.742" v="2077" actId="14100"/>
          <ac:spMkLst>
            <pc:docMk/>
            <pc:sldMk cId="4095063057" sldId="265"/>
            <ac:spMk id="3" creationId="{7E5E7D7F-066A-48C5-BD09-7ADB191675B9}"/>
          </ac:spMkLst>
        </pc:spChg>
        <pc:spChg chg="mod">
          <ac:chgData name="Andrew Sullivan" userId="8e6db894-578a-4422-b4a7-d9a4bfdd1647" providerId="ADAL" clId="{39216363-7E72-40AF-8E94-0A236D9BD48B}" dt="2023-09-30T21:12:54.849" v="2074" actId="1076"/>
          <ac:spMkLst>
            <pc:docMk/>
            <pc:sldMk cId="4095063057" sldId="265"/>
            <ac:spMk id="4" creationId="{0770A6DE-50D8-1C61-2D1F-282C50C482DC}"/>
          </ac:spMkLst>
        </pc:spChg>
      </pc:sldChg>
      <pc:sldChg chg="modSp add mod">
        <pc:chgData name="Andrew Sullivan" userId="8e6db894-578a-4422-b4a7-d9a4bfdd1647" providerId="ADAL" clId="{39216363-7E72-40AF-8E94-0A236D9BD48B}" dt="2023-09-30T21:27:37.471" v="2182" actId="255"/>
        <pc:sldMkLst>
          <pc:docMk/>
          <pc:sldMk cId="2908677138" sldId="266"/>
        </pc:sldMkLst>
        <pc:spChg chg="mod">
          <ac:chgData name="Andrew Sullivan" userId="8e6db894-578a-4422-b4a7-d9a4bfdd1647" providerId="ADAL" clId="{39216363-7E72-40AF-8E94-0A236D9BD48B}" dt="2023-09-30T21:25:22.179" v="2170" actId="14100"/>
          <ac:spMkLst>
            <pc:docMk/>
            <pc:sldMk cId="2908677138" sldId="266"/>
            <ac:spMk id="2" creationId="{87273A27-76C2-FCB5-1939-49107CF54202}"/>
          </ac:spMkLst>
        </pc:spChg>
        <pc:spChg chg="mod">
          <ac:chgData name="Andrew Sullivan" userId="8e6db894-578a-4422-b4a7-d9a4bfdd1647" providerId="ADAL" clId="{39216363-7E72-40AF-8E94-0A236D9BD48B}" dt="2023-09-30T21:27:37.471" v="2182" actId="255"/>
          <ac:spMkLst>
            <pc:docMk/>
            <pc:sldMk cId="2908677138" sldId="266"/>
            <ac:spMk id="3" creationId="{7E5E7D7F-066A-48C5-BD09-7ADB191675B9}"/>
          </ac:spMkLst>
        </pc:spChg>
        <pc:spChg chg="mod">
          <ac:chgData name="Andrew Sullivan" userId="8e6db894-578a-4422-b4a7-d9a4bfdd1647" providerId="ADAL" clId="{39216363-7E72-40AF-8E94-0A236D9BD48B}" dt="2023-09-30T21:13:40.199" v="2083" actId="1076"/>
          <ac:spMkLst>
            <pc:docMk/>
            <pc:sldMk cId="2908677138" sldId="266"/>
            <ac:spMk id="4" creationId="{0770A6DE-50D8-1C61-2D1F-282C50C482DC}"/>
          </ac:spMkLst>
        </pc:spChg>
      </pc:sldChg>
      <pc:sldChg chg="new del">
        <pc:chgData name="Andrew Sullivan" userId="8e6db894-578a-4422-b4a7-d9a4bfdd1647" providerId="ADAL" clId="{39216363-7E72-40AF-8E94-0A236D9BD48B}" dt="2023-09-19T16:13:40.309" v="880" actId="2696"/>
        <pc:sldMkLst>
          <pc:docMk/>
          <pc:sldMk cId="3285949909" sldId="266"/>
        </pc:sldMkLst>
      </pc:sldChg>
      <pc:sldChg chg="modSp add del mod">
        <pc:chgData name="Andrew Sullivan" userId="8e6db894-578a-4422-b4a7-d9a4bfdd1647" providerId="ADAL" clId="{39216363-7E72-40AF-8E94-0A236D9BD48B}" dt="2023-09-23T00:29:19.892" v="1902" actId="2696"/>
        <pc:sldMkLst>
          <pc:docMk/>
          <pc:sldMk cId="2282983170" sldId="267"/>
        </pc:sldMkLst>
        <pc:spChg chg="mod">
          <ac:chgData name="Andrew Sullivan" userId="8e6db894-578a-4422-b4a7-d9a4bfdd1647" providerId="ADAL" clId="{39216363-7E72-40AF-8E94-0A236D9BD48B}" dt="2023-09-19T16:15:47.087" v="927" actId="20577"/>
          <ac:spMkLst>
            <pc:docMk/>
            <pc:sldMk cId="2282983170" sldId="267"/>
            <ac:spMk id="3" creationId="{7E5E7D7F-066A-48C5-BD09-7ADB191675B9}"/>
          </ac:spMkLst>
        </pc:spChg>
      </pc:sldChg>
      <pc:sldChg chg="modSp add mod">
        <pc:chgData name="Andrew Sullivan" userId="8e6db894-578a-4422-b4a7-d9a4bfdd1647" providerId="ADAL" clId="{39216363-7E72-40AF-8E94-0A236D9BD48B}" dt="2023-09-30T21:25:28.350" v="2171" actId="113"/>
        <pc:sldMkLst>
          <pc:docMk/>
          <pc:sldMk cId="3330554293" sldId="268"/>
        </pc:sldMkLst>
        <pc:spChg chg="mod">
          <ac:chgData name="Andrew Sullivan" userId="8e6db894-578a-4422-b4a7-d9a4bfdd1647" providerId="ADAL" clId="{39216363-7E72-40AF-8E94-0A236D9BD48B}" dt="2023-09-30T21:25:28.350" v="2171" actId="113"/>
          <ac:spMkLst>
            <pc:docMk/>
            <pc:sldMk cId="3330554293" sldId="268"/>
            <ac:spMk id="2" creationId="{87273A27-76C2-FCB5-1939-49107CF54202}"/>
          </ac:spMkLst>
        </pc:spChg>
        <pc:spChg chg="mod">
          <ac:chgData name="Andrew Sullivan" userId="8e6db894-578a-4422-b4a7-d9a4bfdd1647" providerId="ADAL" clId="{39216363-7E72-40AF-8E94-0A236D9BD48B}" dt="2023-09-30T21:14:58.438" v="2096" actId="255"/>
          <ac:spMkLst>
            <pc:docMk/>
            <pc:sldMk cId="3330554293" sldId="268"/>
            <ac:spMk id="3" creationId="{7E5E7D7F-066A-48C5-BD09-7ADB191675B9}"/>
          </ac:spMkLst>
        </pc:spChg>
        <pc:spChg chg="mod">
          <ac:chgData name="Andrew Sullivan" userId="8e6db894-578a-4422-b4a7-d9a4bfdd1647" providerId="ADAL" clId="{39216363-7E72-40AF-8E94-0A236D9BD48B}" dt="2023-09-30T21:14:32.413" v="2092" actId="255"/>
          <ac:spMkLst>
            <pc:docMk/>
            <pc:sldMk cId="3330554293" sldId="268"/>
            <ac:spMk id="4" creationId="{0770A6DE-50D8-1C61-2D1F-282C50C482DC}"/>
          </ac:spMkLst>
        </pc:spChg>
      </pc:sldChg>
      <pc:sldChg chg="modSp add mod">
        <pc:chgData name="Andrew Sullivan" userId="8e6db894-578a-4422-b4a7-d9a4bfdd1647" providerId="ADAL" clId="{39216363-7E72-40AF-8E94-0A236D9BD48B}" dt="2023-09-30T21:25:32.590" v="2172" actId="113"/>
        <pc:sldMkLst>
          <pc:docMk/>
          <pc:sldMk cId="4168997793" sldId="269"/>
        </pc:sldMkLst>
        <pc:spChg chg="mod">
          <ac:chgData name="Andrew Sullivan" userId="8e6db894-578a-4422-b4a7-d9a4bfdd1647" providerId="ADAL" clId="{39216363-7E72-40AF-8E94-0A236D9BD48B}" dt="2023-09-30T21:25:32.590" v="2172" actId="113"/>
          <ac:spMkLst>
            <pc:docMk/>
            <pc:sldMk cId="4168997793" sldId="269"/>
            <ac:spMk id="2" creationId="{87273A27-76C2-FCB5-1939-49107CF54202}"/>
          </ac:spMkLst>
        </pc:spChg>
        <pc:spChg chg="mod">
          <ac:chgData name="Andrew Sullivan" userId="8e6db894-578a-4422-b4a7-d9a4bfdd1647" providerId="ADAL" clId="{39216363-7E72-40AF-8E94-0A236D9BD48B}" dt="2023-09-30T21:16:15.460" v="2106" actId="313"/>
          <ac:spMkLst>
            <pc:docMk/>
            <pc:sldMk cId="4168997793" sldId="269"/>
            <ac:spMk id="3" creationId="{7E5E7D7F-066A-48C5-BD09-7ADB191675B9}"/>
          </ac:spMkLst>
        </pc:spChg>
        <pc:spChg chg="mod">
          <ac:chgData name="Andrew Sullivan" userId="8e6db894-578a-4422-b4a7-d9a4bfdd1647" providerId="ADAL" clId="{39216363-7E72-40AF-8E94-0A236D9BD48B}" dt="2023-09-30T21:15:24.406" v="2100" actId="255"/>
          <ac:spMkLst>
            <pc:docMk/>
            <pc:sldMk cId="4168997793" sldId="269"/>
            <ac:spMk id="4" creationId="{0770A6DE-50D8-1C61-2D1F-282C50C482DC}"/>
          </ac:spMkLst>
        </pc:spChg>
      </pc:sldChg>
      <pc:sldChg chg="modSp add del mod">
        <pc:chgData name="Andrew Sullivan" userId="8e6db894-578a-4422-b4a7-d9a4bfdd1647" providerId="ADAL" clId="{39216363-7E72-40AF-8E94-0A236D9BD48B}" dt="2023-09-20T21:50:15.434" v="1862" actId="2696"/>
        <pc:sldMkLst>
          <pc:docMk/>
          <pc:sldMk cId="2251135661" sldId="270"/>
        </pc:sldMkLst>
        <pc:spChg chg="mod">
          <ac:chgData name="Andrew Sullivan" userId="8e6db894-578a-4422-b4a7-d9a4bfdd1647" providerId="ADAL" clId="{39216363-7E72-40AF-8E94-0A236D9BD48B}" dt="2023-09-19T16:22:18.140" v="1045" actId="255"/>
          <ac:spMkLst>
            <pc:docMk/>
            <pc:sldMk cId="2251135661" sldId="270"/>
            <ac:spMk id="3" creationId="{7E5E7D7F-066A-48C5-BD09-7ADB191675B9}"/>
          </ac:spMkLst>
        </pc:spChg>
      </pc:sldChg>
      <pc:sldChg chg="addSp delSp modSp add del mod">
        <pc:chgData name="Andrew Sullivan" userId="8e6db894-578a-4422-b4a7-d9a4bfdd1647" providerId="ADAL" clId="{39216363-7E72-40AF-8E94-0A236D9BD48B}" dt="2023-09-20T23:08:45.443" v="1863" actId="2696"/>
        <pc:sldMkLst>
          <pc:docMk/>
          <pc:sldMk cId="2485723043" sldId="271"/>
        </pc:sldMkLst>
        <pc:spChg chg="mod">
          <ac:chgData name="Andrew Sullivan" userId="8e6db894-578a-4422-b4a7-d9a4bfdd1647" providerId="ADAL" clId="{39216363-7E72-40AF-8E94-0A236D9BD48B}" dt="2023-09-19T16:22:47.805" v="1077" actId="20577"/>
          <ac:spMkLst>
            <pc:docMk/>
            <pc:sldMk cId="2485723043" sldId="271"/>
            <ac:spMk id="2" creationId="{87273A27-76C2-FCB5-1939-49107CF54202}"/>
          </ac:spMkLst>
        </pc:spChg>
        <pc:spChg chg="mod">
          <ac:chgData name="Andrew Sullivan" userId="8e6db894-578a-4422-b4a7-d9a4bfdd1647" providerId="ADAL" clId="{39216363-7E72-40AF-8E94-0A236D9BD48B}" dt="2023-09-19T16:24:58.833" v="1160" actId="1076"/>
          <ac:spMkLst>
            <pc:docMk/>
            <pc:sldMk cId="2485723043" sldId="271"/>
            <ac:spMk id="3" creationId="{7E5E7D7F-066A-48C5-BD09-7ADB191675B9}"/>
          </ac:spMkLst>
        </pc:spChg>
        <pc:spChg chg="mod">
          <ac:chgData name="Andrew Sullivan" userId="8e6db894-578a-4422-b4a7-d9a4bfdd1647" providerId="ADAL" clId="{39216363-7E72-40AF-8E94-0A236D9BD48B}" dt="2023-09-19T16:24:55.265" v="1159" actId="1076"/>
          <ac:spMkLst>
            <pc:docMk/>
            <pc:sldMk cId="2485723043" sldId="271"/>
            <ac:spMk id="4" creationId="{0770A6DE-50D8-1C61-2D1F-282C50C482DC}"/>
          </ac:spMkLst>
        </pc:spChg>
        <pc:picChg chg="add del">
          <ac:chgData name="Andrew Sullivan" userId="8e6db894-578a-4422-b4a7-d9a4bfdd1647" providerId="ADAL" clId="{39216363-7E72-40AF-8E94-0A236D9BD48B}" dt="2023-09-19T16:45:13.541" v="1554" actId="478"/>
          <ac:picMkLst>
            <pc:docMk/>
            <pc:sldMk cId="2485723043" sldId="271"/>
            <ac:picMk id="7" creationId="{15C2BC09-435A-A895-BFBB-8F873A573393}"/>
          </ac:picMkLst>
        </pc:picChg>
        <pc:picChg chg="add del mod">
          <ac:chgData name="Andrew Sullivan" userId="8e6db894-578a-4422-b4a7-d9a4bfdd1647" providerId="ADAL" clId="{39216363-7E72-40AF-8E94-0A236D9BD48B}" dt="2023-09-19T16:45:58.651" v="1563" actId="14100"/>
          <ac:picMkLst>
            <pc:docMk/>
            <pc:sldMk cId="2485723043" sldId="271"/>
            <ac:picMk id="2050" creationId="{C0179AA2-EA3D-B184-17DC-C54405D2F19D}"/>
          </ac:picMkLst>
        </pc:picChg>
      </pc:sldChg>
      <pc:sldChg chg="addSp delSp modSp add mod">
        <pc:chgData name="Andrew Sullivan" userId="8e6db894-578a-4422-b4a7-d9a4bfdd1647" providerId="ADAL" clId="{39216363-7E72-40AF-8E94-0A236D9BD48B}" dt="2023-09-30T21:26:07.969" v="2178" actId="113"/>
        <pc:sldMkLst>
          <pc:docMk/>
          <pc:sldMk cId="2172631235" sldId="272"/>
        </pc:sldMkLst>
        <pc:spChg chg="mod">
          <ac:chgData name="Andrew Sullivan" userId="8e6db894-578a-4422-b4a7-d9a4bfdd1647" providerId="ADAL" clId="{39216363-7E72-40AF-8E94-0A236D9BD48B}" dt="2023-09-30T21:26:07.969" v="2178" actId="113"/>
          <ac:spMkLst>
            <pc:docMk/>
            <pc:sldMk cId="2172631235" sldId="272"/>
            <ac:spMk id="2" creationId="{87273A27-76C2-FCB5-1939-49107CF54202}"/>
          </ac:spMkLst>
        </pc:spChg>
        <pc:spChg chg="mod">
          <ac:chgData name="Andrew Sullivan" userId="8e6db894-578a-4422-b4a7-d9a4bfdd1647" providerId="ADAL" clId="{39216363-7E72-40AF-8E94-0A236D9BD48B}" dt="2023-09-30T21:25:56.234" v="2175" actId="1076"/>
          <ac:spMkLst>
            <pc:docMk/>
            <pc:sldMk cId="2172631235" sldId="272"/>
            <ac:spMk id="3" creationId="{7E5E7D7F-066A-48C5-BD09-7ADB191675B9}"/>
          </ac:spMkLst>
        </pc:spChg>
        <pc:spChg chg="mod">
          <ac:chgData name="Andrew Sullivan" userId="8e6db894-578a-4422-b4a7-d9a4bfdd1647" providerId="ADAL" clId="{39216363-7E72-40AF-8E94-0A236D9BD48B}" dt="2023-09-30T21:25:59.756" v="2176" actId="1076"/>
          <ac:spMkLst>
            <pc:docMk/>
            <pc:sldMk cId="2172631235" sldId="272"/>
            <ac:spMk id="4" creationId="{0770A6DE-50D8-1C61-2D1F-282C50C482DC}"/>
          </ac:spMkLst>
        </pc:spChg>
        <pc:picChg chg="add mod">
          <ac:chgData name="Andrew Sullivan" userId="8e6db894-578a-4422-b4a7-d9a4bfdd1647" providerId="ADAL" clId="{39216363-7E72-40AF-8E94-0A236D9BD48B}" dt="2023-09-19T16:46:56.342" v="1576" actId="170"/>
          <ac:picMkLst>
            <pc:docMk/>
            <pc:sldMk cId="2172631235" sldId="272"/>
            <ac:picMk id="5" creationId="{B7A67607-0B57-81A2-4DD3-02A6F842A12C}"/>
          </ac:picMkLst>
        </pc:picChg>
        <pc:picChg chg="del">
          <ac:chgData name="Andrew Sullivan" userId="8e6db894-578a-4422-b4a7-d9a4bfdd1647" providerId="ADAL" clId="{39216363-7E72-40AF-8E94-0A236D9BD48B}" dt="2023-09-19T16:46:47.217" v="1573" actId="478"/>
          <ac:picMkLst>
            <pc:docMk/>
            <pc:sldMk cId="2172631235" sldId="272"/>
            <ac:picMk id="7" creationId="{15C2BC09-435A-A895-BFBB-8F873A573393}"/>
          </ac:picMkLst>
        </pc:picChg>
      </pc:sldChg>
      <pc:sldChg chg="addSp delSp modSp add mod">
        <pc:chgData name="Andrew Sullivan" userId="8e6db894-578a-4422-b4a7-d9a4bfdd1647" providerId="ADAL" clId="{39216363-7E72-40AF-8E94-0A236D9BD48B}" dt="2023-09-30T21:26:12.364" v="2179" actId="113"/>
        <pc:sldMkLst>
          <pc:docMk/>
          <pc:sldMk cId="2953308434" sldId="273"/>
        </pc:sldMkLst>
        <pc:spChg chg="mod">
          <ac:chgData name="Andrew Sullivan" userId="8e6db894-578a-4422-b4a7-d9a4bfdd1647" providerId="ADAL" clId="{39216363-7E72-40AF-8E94-0A236D9BD48B}" dt="2023-09-30T21:26:12.364" v="2179" actId="113"/>
          <ac:spMkLst>
            <pc:docMk/>
            <pc:sldMk cId="2953308434" sldId="273"/>
            <ac:spMk id="2" creationId="{87273A27-76C2-FCB5-1939-49107CF54202}"/>
          </ac:spMkLst>
        </pc:spChg>
        <pc:spChg chg="mod">
          <ac:chgData name="Andrew Sullivan" userId="8e6db894-578a-4422-b4a7-d9a4bfdd1647" providerId="ADAL" clId="{39216363-7E72-40AF-8E94-0A236D9BD48B}" dt="2023-09-30T21:18:00.121" v="2122" actId="1076"/>
          <ac:spMkLst>
            <pc:docMk/>
            <pc:sldMk cId="2953308434" sldId="273"/>
            <ac:spMk id="3" creationId="{7E5E7D7F-066A-48C5-BD09-7ADB191675B9}"/>
          </ac:spMkLst>
        </pc:spChg>
        <pc:spChg chg="mod">
          <ac:chgData name="Andrew Sullivan" userId="8e6db894-578a-4422-b4a7-d9a4bfdd1647" providerId="ADAL" clId="{39216363-7E72-40AF-8E94-0A236D9BD48B}" dt="2023-09-30T21:18:06.358" v="2123" actId="1076"/>
          <ac:spMkLst>
            <pc:docMk/>
            <pc:sldMk cId="2953308434" sldId="273"/>
            <ac:spMk id="4" creationId="{0770A6DE-50D8-1C61-2D1F-282C50C482DC}"/>
          </ac:spMkLst>
        </pc:spChg>
        <pc:picChg chg="add mod">
          <ac:chgData name="Andrew Sullivan" userId="8e6db894-578a-4422-b4a7-d9a4bfdd1647" providerId="ADAL" clId="{39216363-7E72-40AF-8E94-0A236D9BD48B}" dt="2023-09-19T16:46:35.015" v="1572" actId="171"/>
          <ac:picMkLst>
            <pc:docMk/>
            <pc:sldMk cId="2953308434" sldId="273"/>
            <ac:picMk id="5" creationId="{C5188DDB-C1B2-BCE8-5B14-1BB799E5F65E}"/>
          </ac:picMkLst>
        </pc:picChg>
        <pc:picChg chg="del">
          <ac:chgData name="Andrew Sullivan" userId="8e6db894-578a-4422-b4a7-d9a4bfdd1647" providerId="ADAL" clId="{39216363-7E72-40AF-8E94-0A236D9BD48B}" dt="2023-09-19T16:46:05.547" v="1564" actId="478"/>
          <ac:picMkLst>
            <pc:docMk/>
            <pc:sldMk cId="2953308434" sldId="273"/>
            <ac:picMk id="7" creationId="{15C2BC09-435A-A895-BFBB-8F873A573393}"/>
          </ac:picMkLst>
        </pc:picChg>
      </pc:sldChg>
      <pc:sldChg chg="addSp delSp modSp add mod">
        <pc:chgData name="Andrew Sullivan" userId="8e6db894-578a-4422-b4a7-d9a4bfdd1647" providerId="ADAL" clId="{39216363-7E72-40AF-8E94-0A236D9BD48B}" dt="2023-09-30T21:26:17.052" v="2180" actId="113"/>
        <pc:sldMkLst>
          <pc:docMk/>
          <pc:sldMk cId="1299210323" sldId="274"/>
        </pc:sldMkLst>
        <pc:spChg chg="mod">
          <ac:chgData name="Andrew Sullivan" userId="8e6db894-578a-4422-b4a7-d9a4bfdd1647" providerId="ADAL" clId="{39216363-7E72-40AF-8E94-0A236D9BD48B}" dt="2023-09-30T21:26:17.052" v="2180" actId="113"/>
          <ac:spMkLst>
            <pc:docMk/>
            <pc:sldMk cId="1299210323" sldId="274"/>
            <ac:spMk id="2" creationId="{87273A27-76C2-FCB5-1939-49107CF54202}"/>
          </ac:spMkLst>
        </pc:spChg>
        <pc:spChg chg="mod">
          <ac:chgData name="Andrew Sullivan" userId="8e6db894-578a-4422-b4a7-d9a4bfdd1647" providerId="ADAL" clId="{39216363-7E72-40AF-8E94-0A236D9BD48B}" dt="2023-09-30T21:18:47.220" v="2132" actId="255"/>
          <ac:spMkLst>
            <pc:docMk/>
            <pc:sldMk cId="1299210323" sldId="274"/>
            <ac:spMk id="3" creationId="{7E5E7D7F-066A-48C5-BD09-7ADB191675B9}"/>
          </ac:spMkLst>
        </pc:spChg>
        <pc:spChg chg="mod">
          <ac:chgData name="Andrew Sullivan" userId="8e6db894-578a-4422-b4a7-d9a4bfdd1647" providerId="ADAL" clId="{39216363-7E72-40AF-8E94-0A236D9BD48B}" dt="2023-09-30T21:18:27.710" v="2128" actId="1076"/>
          <ac:spMkLst>
            <pc:docMk/>
            <pc:sldMk cId="1299210323" sldId="274"/>
            <ac:spMk id="4" creationId="{0770A6DE-50D8-1C61-2D1F-282C50C482DC}"/>
          </ac:spMkLst>
        </pc:spChg>
        <pc:picChg chg="add mod">
          <ac:chgData name="Andrew Sullivan" userId="8e6db894-578a-4422-b4a7-d9a4bfdd1647" providerId="ADAL" clId="{39216363-7E72-40AF-8E94-0A236D9BD48B}" dt="2023-09-19T16:47:11.974" v="1580" actId="170"/>
          <ac:picMkLst>
            <pc:docMk/>
            <pc:sldMk cId="1299210323" sldId="274"/>
            <ac:picMk id="5" creationId="{B76D1F5D-9777-D277-1F71-207F48ABFA0D}"/>
          </ac:picMkLst>
        </pc:picChg>
        <pc:picChg chg="del">
          <ac:chgData name="Andrew Sullivan" userId="8e6db894-578a-4422-b4a7-d9a4bfdd1647" providerId="ADAL" clId="{39216363-7E72-40AF-8E94-0A236D9BD48B}" dt="2023-09-19T16:47:05.375" v="1577" actId="478"/>
          <ac:picMkLst>
            <pc:docMk/>
            <pc:sldMk cId="1299210323" sldId="274"/>
            <ac:picMk id="7" creationId="{15C2BC09-435A-A895-BFBB-8F873A573393}"/>
          </ac:picMkLst>
        </pc:picChg>
      </pc:sldChg>
      <pc:sldChg chg="addSp delSp modSp add mod">
        <pc:chgData name="Andrew Sullivan" userId="8e6db894-578a-4422-b4a7-d9a4bfdd1647" providerId="ADAL" clId="{39216363-7E72-40AF-8E94-0A236D9BD48B}" dt="2023-09-30T21:26:21.062" v="2181" actId="113"/>
        <pc:sldMkLst>
          <pc:docMk/>
          <pc:sldMk cId="341893539" sldId="275"/>
        </pc:sldMkLst>
        <pc:spChg chg="mod">
          <ac:chgData name="Andrew Sullivan" userId="8e6db894-578a-4422-b4a7-d9a4bfdd1647" providerId="ADAL" clId="{39216363-7E72-40AF-8E94-0A236D9BD48B}" dt="2023-09-30T21:26:21.062" v="2181" actId="113"/>
          <ac:spMkLst>
            <pc:docMk/>
            <pc:sldMk cId="341893539" sldId="275"/>
            <ac:spMk id="2" creationId="{87273A27-76C2-FCB5-1939-49107CF54202}"/>
          </ac:spMkLst>
        </pc:spChg>
        <pc:spChg chg="mod">
          <ac:chgData name="Andrew Sullivan" userId="8e6db894-578a-4422-b4a7-d9a4bfdd1647" providerId="ADAL" clId="{39216363-7E72-40AF-8E94-0A236D9BD48B}" dt="2023-09-30T21:19:21.831" v="2139" actId="14100"/>
          <ac:spMkLst>
            <pc:docMk/>
            <pc:sldMk cId="341893539" sldId="275"/>
            <ac:spMk id="3" creationId="{7E5E7D7F-066A-48C5-BD09-7ADB191675B9}"/>
          </ac:spMkLst>
        </pc:spChg>
        <pc:spChg chg="mod">
          <ac:chgData name="Andrew Sullivan" userId="8e6db894-578a-4422-b4a7-d9a4bfdd1647" providerId="ADAL" clId="{39216363-7E72-40AF-8E94-0A236D9BD48B}" dt="2023-09-30T21:19:09.670" v="2136" actId="1076"/>
          <ac:spMkLst>
            <pc:docMk/>
            <pc:sldMk cId="341893539" sldId="275"/>
            <ac:spMk id="4" creationId="{0770A6DE-50D8-1C61-2D1F-282C50C482DC}"/>
          </ac:spMkLst>
        </pc:spChg>
        <pc:picChg chg="add mod">
          <ac:chgData name="Andrew Sullivan" userId="8e6db894-578a-4422-b4a7-d9a4bfdd1647" providerId="ADAL" clId="{39216363-7E72-40AF-8E94-0A236D9BD48B}" dt="2023-09-19T16:47:19.720" v="1584" actId="170"/>
          <ac:picMkLst>
            <pc:docMk/>
            <pc:sldMk cId="341893539" sldId="275"/>
            <ac:picMk id="5" creationId="{21E2995C-B906-14D6-B98C-21F2B969FD40}"/>
          </ac:picMkLst>
        </pc:picChg>
        <pc:picChg chg="del">
          <ac:chgData name="Andrew Sullivan" userId="8e6db894-578a-4422-b4a7-d9a4bfdd1647" providerId="ADAL" clId="{39216363-7E72-40AF-8E94-0A236D9BD48B}" dt="2023-09-19T16:47:15.225" v="1581" actId="478"/>
          <ac:picMkLst>
            <pc:docMk/>
            <pc:sldMk cId="341893539" sldId="275"/>
            <ac:picMk id="7" creationId="{15C2BC09-435A-A895-BFBB-8F873A573393}"/>
          </ac:picMkLst>
        </pc:picChg>
      </pc:sldChg>
      <pc:sldChg chg="addSp delSp modSp add mod setBg setClrOvrMap delDesignElem">
        <pc:chgData name="Andrew Sullivan" userId="8e6db894-578a-4422-b4a7-d9a4bfdd1647" providerId="ADAL" clId="{39216363-7E72-40AF-8E94-0A236D9BD48B}" dt="2023-09-30T21:19:43.830" v="2140" actId="255"/>
        <pc:sldMkLst>
          <pc:docMk/>
          <pc:sldMk cId="1494978272" sldId="276"/>
        </pc:sldMkLst>
        <pc:spChg chg="mod">
          <ac:chgData name="Andrew Sullivan" userId="8e6db894-578a-4422-b4a7-d9a4bfdd1647" providerId="ADAL" clId="{39216363-7E72-40AF-8E94-0A236D9BD48B}" dt="2023-09-19T16:35:36.641" v="1416" actId="20577"/>
          <ac:spMkLst>
            <pc:docMk/>
            <pc:sldMk cId="1494978272" sldId="276"/>
            <ac:spMk id="2" creationId="{85EDF2AB-1D1A-46BE-E340-08AE36302800}"/>
          </ac:spMkLst>
        </pc:spChg>
        <pc:spChg chg="mod">
          <ac:chgData name="Andrew Sullivan" userId="8e6db894-578a-4422-b4a7-d9a4bfdd1647" providerId="ADAL" clId="{39216363-7E72-40AF-8E94-0A236D9BD48B}" dt="2023-09-30T21:19:43.830" v="2140" actId="255"/>
          <ac:spMkLst>
            <pc:docMk/>
            <pc:sldMk cId="1494978272" sldId="276"/>
            <ac:spMk id="3" creationId="{EB415FAA-9FC5-C512-37FB-93959C80C46E}"/>
          </ac:spMkLst>
        </pc:spChg>
        <pc:spChg chg="add">
          <ac:chgData name="Andrew Sullivan" userId="8e6db894-578a-4422-b4a7-d9a4bfdd1647" providerId="ADAL" clId="{39216363-7E72-40AF-8E94-0A236D9BD48B}" dt="2023-09-19T16:35:21.607" v="1391" actId="26606"/>
          <ac:spMkLst>
            <pc:docMk/>
            <pc:sldMk cId="1494978272" sldId="276"/>
            <ac:spMk id="5" creationId="{B95B9BA8-1D69-4796-85F5-B6D0BD52354B}"/>
          </ac:spMkLst>
        </pc:spChg>
        <pc:spChg chg="del">
          <ac:chgData name="Andrew Sullivan" userId="8e6db894-578a-4422-b4a7-d9a4bfdd1647" providerId="ADAL" clId="{39216363-7E72-40AF-8E94-0A236D9BD48B}" dt="2023-09-19T16:35:16.067" v="1390"/>
          <ac:spMkLst>
            <pc:docMk/>
            <pc:sldMk cId="1494978272" sldId="276"/>
            <ac:spMk id="8" creationId="{B95B9BA8-1D69-4796-85F5-B6D0BD52354B}"/>
          </ac:spMkLst>
        </pc:spChg>
        <pc:grpChg chg="add">
          <ac:chgData name="Andrew Sullivan" userId="8e6db894-578a-4422-b4a7-d9a4bfdd1647" providerId="ADAL" clId="{39216363-7E72-40AF-8E94-0A236D9BD48B}" dt="2023-09-19T16:35:21.607" v="1391" actId="26606"/>
          <ac:grpSpMkLst>
            <pc:docMk/>
            <pc:sldMk cId="1494978272" sldId="276"/>
            <ac:grpSpMk id="6" creationId="{5F892E19-92E7-4BB2-8C3F-DBDFE8D9D324}"/>
          </ac:grpSpMkLst>
        </pc:grpChg>
        <pc:grpChg chg="del">
          <ac:chgData name="Andrew Sullivan" userId="8e6db894-578a-4422-b4a7-d9a4bfdd1647" providerId="ADAL" clId="{39216363-7E72-40AF-8E94-0A236D9BD48B}" dt="2023-09-19T16:35:16.067" v="1390"/>
          <ac:grpSpMkLst>
            <pc:docMk/>
            <pc:sldMk cId="1494978272" sldId="276"/>
            <ac:grpSpMk id="10" creationId="{5F892E19-92E7-4BB2-8C3F-DBDFE8D9D324}"/>
          </ac:grpSpMkLst>
        </pc:grpChg>
      </pc:sldChg>
      <pc:sldChg chg="addSp delSp modSp add del mod setBg modAnim delDesignElem">
        <pc:chgData name="Andrew Sullivan" userId="8e6db894-578a-4422-b4a7-d9a4bfdd1647" providerId="ADAL" clId="{39216363-7E72-40AF-8E94-0A236D9BD48B}" dt="2023-09-19T16:40:22.595" v="1549" actId="2696"/>
        <pc:sldMkLst>
          <pc:docMk/>
          <pc:sldMk cId="668022594" sldId="277"/>
        </pc:sldMkLst>
        <pc:spChg chg="mod">
          <ac:chgData name="Andrew Sullivan" userId="8e6db894-578a-4422-b4a7-d9a4bfdd1647" providerId="ADAL" clId="{39216363-7E72-40AF-8E94-0A236D9BD48B}" dt="2023-09-19T16:37:33.869" v="1504" actId="26606"/>
          <ac:spMkLst>
            <pc:docMk/>
            <pc:sldMk cId="668022594" sldId="277"/>
            <ac:spMk id="2" creationId="{22639767-3E6B-415B-4759-ED4C68AAC3FE}"/>
          </ac:spMkLst>
        </pc:spChg>
        <pc:spChg chg="mod">
          <ac:chgData name="Andrew Sullivan" userId="8e6db894-578a-4422-b4a7-d9a4bfdd1647" providerId="ADAL" clId="{39216363-7E72-40AF-8E94-0A236D9BD48B}" dt="2023-09-19T16:37:33.869" v="1504" actId="26606"/>
          <ac:spMkLst>
            <pc:docMk/>
            <pc:sldMk cId="668022594" sldId="277"/>
            <ac:spMk id="3" creationId="{484BDBF9-C6F8-8CA7-8E54-93F7398C1114}"/>
          </ac:spMkLst>
        </pc:spChg>
        <pc:spChg chg="add mod">
          <ac:chgData name="Andrew Sullivan" userId="8e6db894-578a-4422-b4a7-d9a4bfdd1647" providerId="ADAL" clId="{39216363-7E72-40AF-8E94-0A236D9BD48B}" dt="2023-09-19T16:39:57.881" v="1548" actId="20577"/>
          <ac:spMkLst>
            <pc:docMk/>
            <pc:sldMk cId="668022594" sldId="277"/>
            <ac:spMk id="4" creationId="{C18D059E-4B7A-8821-A330-7717FA3D82AE}"/>
          </ac:spMkLst>
        </pc:spChg>
        <pc:spChg chg="add">
          <ac:chgData name="Andrew Sullivan" userId="8e6db894-578a-4422-b4a7-d9a4bfdd1647" providerId="ADAL" clId="{39216363-7E72-40AF-8E94-0A236D9BD48B}" dt="2023-09-19T16:37:33.869" v="1504" actId="26606"/>
          <ac:spMkLst>
            <pc:docMk/>
            <pc:sldMk cId="668022594" sldId="277"/>
            <ac:spMk id="1028" creationId="{16A15A88-001A-4EEF-8984-D87E643599AB}"/>
          </ac:spMkLst>
        </pc:spChg>
        <pc:spChg chg="del">
          <ac:chgData name="Andrew Sullivan" userId="8e6db894-578a-4422-b4a7-d9a4bfdd1647" providerId="ADAL" clId="{39216363-7E72-40AF-8E94-0A236D9BD48B}" dt="2023-09-19T16:37:04.892" v="1502"/>
          <ac:spMkLst>
            <pc:docMk/>
            <pc:sldMk cId="668022594" sldId="277"/>
            <ac:spMk id="1031" creationId="{C6B158B5-50B5-4927-A367-7C9F3AFE5DCB}"/>
          </ac:spMkLst>
        </pc:spChg>
        <pc:spChg chg="del">
          <ac:chgData name="Andrew Sullivan" userId="8e6db894-578a-4422-b4a7-d9a4bfdd1647" providerId="ADAL" clId="{39216363-7E72-40AF-8E94-0A236D9BD48B}" dt="2023-09-19T16:37:04.892" v="1502"/>
          <ac:spMkLst>
            <pc:docMk/>
            <pc:sldMk cId="668022594" sldId="277"/>
            <ac:spMk id="1033" creationId="{B01367A3-F670-4BD9-9972-F7E97FC227ED}"/>
          </ac:spMkLst>
        </pc:spChg>
        <pc:spChg chg="del">
          <ac:chgData name="Andrew Sullivan" userId="8e6db894-578a-4422-b4a7-d9a4bfdd1647" providerId="ADAL" clId="{39216363-7E72-40AF-8E94-0A236D9BD48B}" dt="2023-09-19T16:37:04.892" v="1502"/>
          <ac:spMkLst>
            <pc:docMk/>
            <pc:sldMk cId="668022594" sldId="277"/>
            <ac:spMk id="1035" creationId="{38C3DB02-606C-40EC-8381-7A29A1ADFAE7}"/>
          </ac:spMkLst>
        </pc:spChg>
        <pc:grpChg chg="add">
          <ac:chgData name="Andrew Sullivan" userId="8e6db894-578a-4422-b4a7-d9a4bfdd1647" providerId="ADAL" clId="{39216363-7E72-40AF-8E94-0A236D9BD48B}" dt="2023-09-19T16:37:33.869" v="1504" actId="26606"/>
          <ac:grpSpMkLst>
            <pc:docMk/>
            <pc:sldMk cId="668022594" sldId="277"/>
            <ac:grpSpMk id="1029" creationId="{A7900967-84CA-47B4-9F1C-E787BAC1496A}"/>
          </ac:grpSpMkLst>
        </pc:grpChg>
        <pc:picChg chg="mod">
          <ac:chgData name="Andrew Sullivan" userId="8e6db894-578a-4422-b4a7-d9a4bfdd1647" providerId="ADAL" clId="{39216363-7E72-40AF-8E94-0A236D9BD48B}" dt="2023-09-19T16:37:33.869" v="1504" actId="26606"/>
          <ac:picMkLst>
            <pc:docMk/>
            <pc:sldMk cId="668022594" sldId="277"/>
            <ac:picMk id="1026" creationId="{0ADB0654-152A-9CC7-C0A4-B214E041C5AA}"/>
          </ac:picMkLst>
        </pc:picChg>
      </pc:sldChg>
      <pc:sldChg chg="delSp modSp add mod ord">
        <pc:chgData name="Andrew Sullivan" userId="8e6db894-578a-4422-b4a7-d9a4bfdd1647" providerId="ADAL" clId="{39216363-7E72-40AF-8E94-0A236D9BD48B}" dt="2023-09-30T21:27:52.145" v="2183" actId="207"/>
        <pc:sldMkLst>
          <pc:docMk/>
          <pc:sldMk cId="881147858" sldId="277"/>
        </pc:sldMkLst>
        <pc:spChg chg="mod">
          <ac:chgData name="Andrew Sullivan" userId="8e6db894-578a-4422-b4a7-d9a4bfdd1647" providerId="ADAL" clId="{39216363-7E72-40AF-8E94-0A236D9BD48B}" dt="2023-09-30T21:23:23.526" v="2155" actId="115"/>
          <ac:spMkLst>
            <pc:docMk/>
            <pc:sldMk cId="881147858" sldId="277"/>
            <ac:spMk id="2" creationId="{87273A27-76C2-FCB5-1939-49107CF54202}"/>
          </ac:spMkLst>
        </pc:spChg>
        <pc:spChg chg="mod">
          <ac:chgData name="Andrew Sullivan" userId="8e6db894-578a-4422-b4a7-d9a4bfdd1647" providerId="ADAL" clId="{39216363-7E72-40AF-8E94-0A236D9BD48B}" dt="2023-09-30T21:27:52.145" v="2183" actId="207"/>
          <ac:spMkLst>
            <pc:docMk/>
            <pc:sldMk cId="881147858" sldId="277"/>
            <ac:spMk id="3" creationId="{7E5E7D7F-066A-48C5-BD09-7ADB191675B9}"/>
          </ac:spMkLst>
        </pc:spChg>
        <pc:spChg chg="del mod">
          <ac:chgData name="Andrew Sullivan" userId="8e6db894-578a-4422-b4a7-d9a4bfdd1647" providerId="ADAL" clId="{39216363-7E72-40AF-8E94-0A236D9BD48B}" dt="2023-09-20T20:56:35.754" v="1800"/>
          <ac:spMkLst>
            <pc:docMk/>
            <pc:sldMk cId="881147858" sldId="277"/>
            <ac:spMk id="4" creationId="{0770A6DE-50D8-1C61-2D1F-282C50C482DC}"/>
          </ac:spMkLst>
        </pc:spChg>
      </pc:sldChg>
      <pc:sldChg chg="modSp add mod">
        <pc:chgData name="Andrew Sullivan" userId="8e6db894-578a-4422-b4a7-d9a4bfdd1647" providerId="ADAL" clId="{39216363-7E72-40AF-8E94-0A236D9BD48B}" dt="2023-09-30T21:28:06.898" v="2186" actId="207"/>
        <pc:sldMkLst>
          <pc:docMk/>
          <pc:sldMk cId="852864032" sldId="278"/>
        </pc:sldMkLst>
        <pc:spChg chg="mod">
          <ac:chgData name="Andrew Sullivan" userId="8e6db894-578a-4422-b4a7-d9a4bfdd1647" providerId="ADAL" clId="{39216363-7E72-40AF-8E94-0A236D9BD48B}" dt="2023-09-30T21:22:13.814" v="2146" actId="115"/>
          <ac:spMkLst>
            <pc:docMk/>
            <pc:sldMk cId="852864032" sldId="278"/>
            <ac:spMk id="2" creationId="{87273A27-76C2-FCB5-1939-49107CF54202}"/>
          </ac:spMkLst>
        </pc:spChg>
        <pc:spChg chg="mod">
          <ac:chgData name="Andrew Sullivan" userId="8e6db894-578a-4422-b4a7-d9a4bfdd1647" providerId="ADAL" clId="{39216363-7E72-40AF-8E94-0A236D9BD48B}" dt="2023-09-30T21:28:06.898" v="2186" actId="207"/>
          <ac:spMkLst>
            <pc:docMk/>
            <pc:sldMk cId="852864032" sldId="278"/>
            <ac:spMk id="3" creationId="{7E5E7D7F-066A-48C5-BD09-7ADB191675B9}"/>
          </ac:spMkLst>
        </pc:spChg>
        <pc:spChg chg="mod">
          <ac:chgData name="Andrew Sullivan" userId="8e6db894-578a-4422-b4a7-d9a4bfdd1647" providerId="ADAL" clId="{39216363-7E72-40AF-8E94-0A236D9BD48B}" dt="2023-09-30T21:23:15.677" v="2153" actId="1076"/>
          <ac:spMkLst>
            <pc:docMk/>
            <pc:sldMk cId="852864032" sldId="278"/>
            <ac:spMk id="4" creationId="{0770A6DE-50D8-1C61-2D1F-282C50C482DC}"/>
          </ac:spMkLst>
        </pc:spChg>
      </pc:sldChg>
      <pc:sldChg chg="modSp add del mod">
        <pc:chgData name="Andrew Sullivan" userId="8e6db894-578a-4422-b4a7-d9a4bfdd1647" providerId="ADAL" clId="{39216363-7E72-40AF-8E94-0A236D9BD48B}" dt="2023-09-19T16:40:25.508" v="1550" actId="2696"/>
        <pc:sldMkLst>
          <pc:docMk/>
          <pc:sldMk cId="3609977837" sldId="278"/>
        </pc:sldMkLst>
        <pc:spChg chg="mod">
          <ac:chgData name="Andrew Sullivan" userId="8e6db894-578a-4422-b4a7-d9a4bfdd1647" providerId="ADAL" clId="{39216363-7E72-40AF-8E94-0A236D9BD48B}" dt="2023-09-19T16:39:30.895" v="1529"/>
          <ac:spMkLst>
            <pc:docMk/>
            <pc:sldMk cId="3609977837" sldId="278"/>
            <ac:spMk id="4" creationId="{C18D059E-4B7A-8821-A330-7717FA3D82A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F3264-24C7-814C-E6A2-75E4CA0086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09C5FA5-75F4-03A8-C60A-CCC7F5E1E5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3938335-A69E-8DA0-78F3-81F551614C22}"/>
              </a:ext>
            </a:extLst>
          </p:cNvPr>
          <p:cNvSpPr>
            <a:spLocks noGrp="1"/>
          </p:cNvSpPr>
          <p:nvPr>
            <p:ph type="dt" sz="half" idx="10"/>
          </p:nvPr>
        </p:nvSpPr>
        <p:spPr/>
        <p:txBody>
          <a:bodyPr/>
          <a:lstStyle/>
          <a:p>
            <a:fld id="{52CC4047-2642-4057-8077-CCEDAF731C35}" type="datetimeFigureOut">
              <a:rPr lang="en-US" smtClean="0"/>
              <a:t>10/6/2023</a:t>
            </a:fld>
            <a:endParaRPr lang="en-US"/>
          </a:p>
        </p:txBody>
      </p:sp>
      <p:sp>
        <p:nvSpPr>
          <p:cNvPr id="5" name="Footer Placeholder 4">
            <a:extLst>
              <a:ext uri="{FF2B5EF4-FFF2-40B4-BE49-F238E27FC236}">
                <a16:creationId xmlns:a16="http://schemas.microsoft.com/office/drawing/2014/main" id="{A2708E94-81B5-6F3B-70AA-D997C261C3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4C7822-1019-0882-A31B-0262A848A3DF}"/>
              </a:ext>
            </a:extLst>
          </p:cNvPr>
          <p:cNvSpPr>
            <a:spLocks noGrp="1"/>
          </p:cNvSpPr>
          <p:nvPr>
            <p:ph type="sldNum" sz="quarter" idx="12"/>
          </p:nvPr>
        </p:nvSpPr>
        <p:spPr/>
        <p:txBody>
          <a:bodyPr/>
          <a:lstStyle/>
          <a:p>
            <a:fld id="{C588A728-3647-4ECC-8DD0-CAA4CA6871FB}" type="slidenum">
              <a:rPr lang="en-US" smtClean="0"/>
              <a:t>‹#›</a:t>
            </a:fld>
            <a:endParaRPr lang="en-US"/>
          </a:p>
        </p:txBody>
      </p:sp>
    </p:spTree>
    <p:extLst>
      <p:ext uri="{BB962C8B-B14F-4D97-AF65-F5344CB8AC3E}">
        <p14:creationId xmlns:p14="http://schemas.microsoft.com/office/powerpoint/2010/main" val="2143381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CBFE2-FB68-CBF2-AF13-E8FF6FB09A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9A551AB-ECEC-0776-5680-9B47D72D02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F39B3B-9CD3-8E05-C7EF-9F3A3FCC8DCE}"/>
              </a:ext>
            </a:extLst>
          </p:cNvPr>
          <p:cNvSpPr>
            <a:spLocks noGrp="1"/>
          </p:cNvSpPr>
          <p:nvPr>
            <p:ph type="dt" sz="half" idx="10"/>
          </p:nvPr>
        </p:nvSpPr>
        <p:spPr/>
        <p:txBody>
          <a:bodyPr/>
          <a:lstStyle/>
          <a:p>
            <a:fld id="{52CC4047-2642-4057-8077-CCEDAF731C35}" type="datetimeFigureOut">
              <a:rPr lang="en-US" smtClean="0"/>
              <a:t>10/6/2023</a:t>
            </a:fld>
            <a:endParaRPr lang="en-US"/>
          </a:p>
        </p:txBody>
      </p:sp>
      <p:sp>
        <p:nvSpPr>
          <p:cNvPr id="5" name="Footer Placeholder 4">
            <a:extLst>
              <a:ext uri="{FF2B5EF4-FFF2-40B4-BE49-F238E27FC236}">
                <a16:creationId xmlns:a16="http://schemas.microsoft.com/office/drawing/2014/main" id="{40215166-20A2-B97D-77ED-10B363A1D2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DD6169-D0AC-7AB3-FFB5-32F0B3313EF4}"/>
              </a:ext>
            </a:extLst>
          </p:cNvPr>
          <p:cNvSpPr>
            <a:spLocks noGrp="1"/>
          </p:cNvSpPr>
          <p:nvPr>
            <p:ph type="sldNum" sz="quarter" idx="12"/>
          </p:nvPr>
        </p:nvSpPr>
        <p:spPr/>
        <p:txBody>
          <a:bodyPr/>
          <a:lstStyle/>
          <a:p>
            <a:fld id="{C588A728-3647-4ECC-8DD0-CAA4CA6871FB}" type="slidenum">
              <a:rPr lang="en-US" smtClean="0"/>
              <a:t>‹#›</a:t>
            </a:fld>
            <a:endParaRPr lang="en-US"/>
          </a:p>
        </p:txBody>
      </p:sp>
    </p:spTree>
    <p:extLst>
      <p:ext uri="{BB962C8B-B14F-4D97-AF65-F5344CB8AC3E}">
        <p14:creationId xmlns:p14="http://schemas.microsoft.com/office/powerpoint/2010/main" val="3297248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AF9586-B26C-4762-40FC-16A722AF5CA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87B057F-8861-FA4B-024E-B6835AA476E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549DB7-289B-AEA3-D14A-DCAECB7C4F8A}"/>
              </a:ext>
            </a:extLst>
          </p:cNvPr>
          <p:cNvSpPr>
            <a:spLocks noGrp="1"/>
          </p:cNvSpPr>
          <p:nvPr>
            <p:ph type="dt" sz="half" idx="10"/>
          </p:nvPr>
        </p:nvSpPr>
        <p:spPr/>
        <p:txBody>
          <a:bodyPr/>
          <a:lstStyle/>
          <a:p>
            <a:fld id="{52CC4047-2642-4057-8077-CCEDAF731C35}" type="datetimeFigureOut">
              <a:rPr lang="en-US" smtClean="0"/>
              <a:t>10/6/2023</a:t>
            </a:fld>
            <a:endParaRPr lang="en-US"/>
          </a:p>
        </p:txBody>
      </p:sp>
      <p:sp>
        <p:nvSpPr>
          <p:cNvPr id="5" name="Footer Placeholder 4">
            <a:extLst>
              <a:ext uri="{FF2B5EF4-FFF2-40B4-BE49-F238E27FC236}">
                <a16:creationId xmlns:a16="http://schemas.microsoft.com/office/drawing/2014/main" id="{64A382CE-E74D-0088-3F08-E8894F6E34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725123-A05C-9929-2AEE-653EB69250F9}"/>
              </a:ext>
            </a:extLst>
          </p:cNvPr>
          <p:cNvSpPr>
            <a:spLocks noGrp="1"/>
          </p:cNvSpPr>
          <p:nvPr>
            <p:ph type="sldNum" sz="quarter" idx="12"/>
          </p:nvPr>
        </p:nvSpPr>
        <p:spPr/>
        <p:txBody>
          <a:bodyPr/>
          <a:lstStyle/>
          <a:p>
            <a:fld id="{C588A728-3647-4ECC-8DD0-CAA4CA6871FB}" type="slidenum">
              <a:rPr lang="en-US" smtClean="0"/>
              <a:t>‹#›</a:t>
            </a:fld>
            <a:endParaRPr lang="en-US"/>
          </a:p>
        </p:txBody>
      </p:sp>
    </p:spTree>
    <p:extLst>
      <p:ext uri="{BB962C8B-B14F-4D97-AF65-F5344CB8AC3E}">
        <p14:creationId xmlns:p14="http://schemas.microsoft.com/office/powerpoint/2010/main" val="3768792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2EF6-A1DC-A3C4-10D6-C885646CEB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CE4F0B-1A4C-9C92-B8B5-776C1BDC432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831BBB-2DCE-04E7-782F-72F1E6565FB5}"/>
              </a:ext>
            </a:extLst>
          </p:cNvPr>
          <p:cNvSpPr>
            <a:spLocks noGrp="1"/>
          </p:cNvSpPr>
          <p:nvPr>
            <p:ph type="dt" sz="half" idx="10"/>
          </p:nvPr>
        </p:nvSpPr>
        <p:spPr/>
        <p:txBody>
          <a:bodyPr/>
          <a:lstStyle/>
          <a:p>
            <a:fld id="{52CC4047-2642-4057-8077-CCEDAF731C35}" type="datetimeFigureOut">
              <a:rPr lang="en-US" smtClean="0"/>
              <a:t>10/6/2023</a:t>
            </a:fld>
            <a:endParaRPr lang="en-US"/>
          </a:p>
        </p:txBody>
      </p:sp>
      <p:sp>
        <p:nvSpPr>
          <p:cNvPr id="5" name="Footer Placeholder 4">
            <a:extLst>
              <a:ext uri="{FF2B5EF4-FFF2-40B4-BE49-F238E27FC236}">
                <a16:creationId xmlns:a16="http://schemas.microsoft.com/office/drawing/2014/main" id="{D8235660-2C45-38D8-50A4-575C1DEBB9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DACAAD-A6FB-C4A4-C311-941767BA538C}"/>
              </a:ext>
            </a:extLst>
          </p:cNvPr>
          <p:cNvSpPr>
            <a:spLocks noGrp="1"/>
          </p:cNvSpPr>
          <p:nvPr>
            <p:ph type="sldNum" sz="quarter" idx="12"/>
          </p:nvPr>
        </p:nvSpPr>
        <p:spPr/>
        <p:txBody>
          <a:bodyPr/>
          <a:lstStyle/>
          <a:p>
            <a:fld id="{C588A728-3647-4ECC-8DD0-CAA4CA6871FB}" type="slidenum">
              <a:rPr lang="en-US" smtClean="0"/>
              <a:t>‹#›</a:t>
            </a:fld>
            <a:endParaRPr lang="en-US"/>
          </a:p>
        </p:txBody>
      </p:sp>
    </p:spTree>
    <p:extLst>
      <p:ext uri="{BB962C8B-B14F-4D97-AF65-F5344CB8AC3E}">
        <p14:creationId xmlns:p14="http://schemas.microsoft.com/office/powerpoint/2010/main" val="4186433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5D2C2-F87A-DD78-D620-CBCACC59DF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30DC3F-D2CD-2AF9-F1F1-804110C1F8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C2367F2-0B94-DAC9-415B-D612F2D91E17}"/>
              </a:ext>
            </a:extLst>
          </p:cNvPr>
          <p:cNvSpPr>
            <a:spLocks noGrp="1"/>
          </p:cNvSpPr>
          <p:nvPr>
            <p:ph type="dt" sz="half" idx="10"/>
          </p:nvPr>
        </p:nvSpPr>
        <p:spPr/>
        <p:txBody>
          <a:bodyPr/>
          <a:lstStyle/>
          <a:p>
            <a:fld id="{52CC4047-2642-4057-8077-CCEDAF731C35}" type="datetimeFigureOut">
              <a:rPr lang="en-US" smtClean="0"/>
              <a:t>10/6/2023</a:t>
            </a:fld>
            <a:endParaRPr lang="en-US"/>
          </a:p>
        </p:txBody>
      </p:sp>
      <p:sp>
        <p:nvSpPr>
          <p:cNvPr id="5" name="Footer Placeholder 4">
            <a:extLst>
              <a:ext uri="{FF2B5EF4-FFF2-40B4-BE49-F238E27FC236}">
                <a16:creationId xmlns:a16="http://schemas.microsoft.com/office/drawing/2014/main" id="{80B8A50D-AB01-7A5F-FD5B-691843FE33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8355D9-CF4E-ED46-CF6F-F227182F6507}"/>
              </a:ext>
            </a:extLst>
          </p:cNvPr>
          <p:cNvSpPr>
            <a:spLocks noGrp="1"/>
          </p:cNvSpPr>
          <p:nvPr>
            <p:ph type="sldNum" sz="quarter" idx="12"/>
          </p:nvPr>
        </p:nvSpPr>
        <p:spPr/>
        <p:txBody>
          <a:bodyPr/>
          <a:lstStyle/>
          <a:p>
            <a:fld id="{C588A728-3647-4ECC-8DD0-CAA4CA6871FB}" type="slidenum">
              <a:rPr lang="en-US" smtClean="0"/>
              <a:t>‹#›</a:t>
            </a:fld>
            <a:endParaRPr lang="en-US"/>
          </a:p>
        </p:txBody>
      </p:sp>
    </p:spTree>
    <p:extLst>
      <p:ext uri="{BB962C8B-B14F-4D97-AF65-F5344CB8AC3E}">
        <p14:creationId xmlns:p14="http://schemas.microsoft.com/office/powerpoint/2010/main" val="520260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71DF2-2D4E-F016-086A-718E1903D3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6F02F4-BEF1-AECF-A357-03FA18A060E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234B7C6-2B5E-2558-3188-40E47B880F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1FB46C8-13A0-2B9E-B5FA-DEEDB38922FF}"/>
              </a:ext>
            </a:extLst>
          </p:cNvPr>
          <p:cNvSpPr>
            <a:spLocks noGrp="1"/>
          </p:cNvSpPr>
          <p:nvPr>
            <p:ph type="dt" sz="half" idx="10"/>
          </p:nvPr>
        </p:nvSpPr>
        <p:spPr/>
        <p:txBody>
          <a:bodyPr/>
          <a:lstStyle/>
          <a:p>
            <a:fld id="{52CC4047-2642-4057-8077-CCEDAF731C35}" type="datetimeFigureOut">
              <a:rPr lang="en-US" smtClean="0"/>
              <a:t>10/6/2023</a:t>
            </a:fld>
            <a:endParaRPr lang="en-US"/>
          </a:p>
        </p:txBody>
      </p:sp>
      <p:sp>
        <p:nvSpPr>
          <p:cNvPr id="6" name="Footer Placeholder 5">
            <a:extLst>
              <a:ext uri="{FF2B5EF4-FFF2-40B4-BE49-F238E27FC236}">
                <a16:creationId xmlns:a16="http://schemas.microsoft.com/office/drawing/2014/main" id="{75D1147F-6532-943E-333F-2F1FCAF806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2AFB41-363C-FADE-866F-8431E553E9CD}"/>
              </a:ext>
            </a:extLst>
          </p:cNvPr>
          <p:cNvSpPr>
            <a:spLocks noGrp="1"/>
          </p:cNvSpPr>
          <p:nvPr>
            <p:ph type="sldNum" sz="quarter" idx="12"/>
          </p:nvPr>
        </p:nvSpPr>
        <p:spPr/>
        <p:txBody>
          <a:bodyPr/>
          <a:lstStyle/>
          <a:p>
            <a:fld id="{C588A728-3647-4ECC-8DD0-CAA4CA6871FB}" type="slidenum">
              <a:rPr lang="en-US" smtClean="0"/>
              <a:t>‹#›</a:t>
            </a:fld>
            <a:endParaRPr lang="en-US"/>
          </a:p>
        </p:txBody>
      </p:sp>
    </p:spTree>
    <p:extLst>
      <p:ext uri="{BB962C8B-B14F-4D97-AF65-F5344CB8AC3E}">
        <p14:creationId xmlns:p14="http://schemas.microsoft.com/office/powerpoint/2010/main" val="2536345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9F3FD-F428-E9A5-800B-E9A3A2BABE5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E933367-FAE9-35D1-A8DD-3D0F2A7CBE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BEBCC3-8EFF-FA5E-E5C8-DC2759DF194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4067777-EB4E-CC96-7F7A-5AC907DDE1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69EFE15-C54C-B5E2-25BF-0C0965B1E9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003C0F0-23FE-5084-781F-D59CD8899872}"/>
              </a:ext>
            </a:extLst>
          </p:cNvPr>
          <p:cNvSpPr>
            <a:spLocks noGrp="1"/>
          </p:cNvSpPr>
          <p:nvPr>
            <p:ph type="dt" sz="half" idx="10"/>
          </p:nvPr>
        </p:nvSpPr>
        <p:spPr/>
        <p:txBody>
          <a:bodyPr/>
          <a:lstStyle/>
          <a:p>
            <a:fld id="{52CC4047-2642-4057-8077-CCEDAF731C35}" type="datetimeFigureOut">
              <a:rPr lang="en-US" smtClean="0"/>
              <a:t>10/6/2023</a:t>
            </a:fld>
            <a:endParaRPr lang="en-US"/>
          </a:p>
        </p:txBody>
      </p:sp>
      <p:sp>
        <p:nvSpPr>
          <p:cNvPr id="8" name="Footer Placeholder 7">
            <a:extLst>
              <a:ext uri="{FF2B5EF4-FFF2-40B4-BE49-F238E27FC236}">
                <a16:creationId xmlns:a16="http://schemas.microsoft.com/office/drawing/2014/main" id="{7CE8272D-C2F4-B5F8-1034-8B3FA82470E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65DB1F-6D48-0FF9-10B4-1671258E5195}"/>
              </a:ext>
            </a:extLst>
          </p:cNvPr>
          <p:cNvSpPr>
            <a:spLocks noGrp="1"/>
          </p:cNvSpPr>
          <p:nvPr>
            <p:ph type="sldNum" sz="quarter" idx="12"/>
          </p:nvPr>
        </p:nvSpPr>
        <p:spPr/>
        <p:txBody>
          <a:bodyPr/>
          <a:lstStyle/>
          <a:p>
            <a:fld id="{C588A728-3647-4ECC-8DD0-CAA4CA6871FB}" type="slidenum">
              <a:rPr lang="en-US" smtClean="0"/>
              <a:t>‹#›</a:t>
            </a:fld>
            <a:endParaRPr lang="en-US"/>
          </a:p>
        </p:txBody>
      </p:sp>
    </p:spTree>
    <p:extLst>
      <p:ext uri="{BB962C8B-B14F-4D97-AF65-F5344CB8AC3E}">
        <p14:creationId xmlns:p14="http://schemas.microsoft.com/office/powerpoint/2010/main" val="1253699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8B5B5-1C40-F8A5-7DAA-07850DEDD6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0258121-E913-D426-815A-E93B41ECD427}"/>
              </a:ext>
            </a:extLst>
          </p:cNvPr>
          <p:cNvSpPr>
            <a:spLocks noGrp="1"/>
          </p:cNvSpPr>
          <p:nvPr>
            <p:ph type="dt" sz="half" idx="10"/>
          </p:nvPr>
        </p:nvSpPr>
        <p:spPr/>
        <p:txBody>
          <a:bodyPr/>
          <a:lstStyle/>
          <a:p>
            <a:fld id="{52CC4047-2642-4057-8077-CCEDAF731C35}" type="datetimeFigureOut">
              <a:rPr lang="en-US" smtClean="0"/>
              <a:t>10/6/2023</a:t>
            </a:fld>
            <a:endParaRPr lang="en-US"/>
          </a:p>
        </p:txBody>
      </p:sp>
      <p:sp>
        <p:nvSpPr>
          <p:cNvPr id="4" name="Footer Placeholder 3">
            <a:extLst>
              <a:ext uri="{FF2B5EF4-FFF2-40B4-BE49-F238E27FC236}">
                <a16:creationId xmlns:a16="http://schemas.microsoft.com/office/drawing/2014/main" id="{CAA0AA42-B21F-2B5C-78C1-812E8AF388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BFE865A-C361-BDC1-8D83-A8FCC227ACB5}"/>
              </a:ext>
            </a:extLst>
          </p:cNvPr>
          <p:cNvSpPr>
            <a:spLocks noGrp="1"/>
          </p:cNvSpPr>
          <p:nvPr>
            <p:ph type="sldNum" sz="quarter" idx="12"/>
          </p:nvPr>
        </p:nvSpPr>
        <p:spPr/>
        <p:txBody>
          <a:bodyPr/>
          <a:lstStyle/>
          <a:p>
            <a:fld id="{C588A728-3647-4ECC-8DD0-CAA4CA6871FB}" type="slidenum">
              <a:rPr lang="en-US" smtClean="0"/>
              <a:t>‹#›</a:t>
            </a:fld>
            <a:endParaRPr lang="en-US"/>
          </a:p>
        </p:txBody>
      </p:sp>
    </p:spTree>
    <p:extLst>
      <p:ext uri="{BB962C8B-B14F-4D97-AF65-F5344CB8AC3E}">
        <p14:creationId xmlns:p14="http://schemas.microsoft.com/office/powerpoint/2010/main" val="4981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BC03C7-5699-5415-AFB5-94E51CC38767}"/>
              </a:ext>
            </a:extLst>
          </p:cNvPr>
          <p:cNvSpPr>
            <a:spLocks noGrp="1"/>
          </p:cNvSpPr>
          <p:nvPr>
            <p:ph type="dt" sz="half" idx="10"/>
          </p:nvPr>
        </p:nvSpPr>
        <p:spPr/>
        <p:txBody>
          <a:bodyPr/>
          <a:lstStyle/>
          <a:p>
            <a:fld id="{52CC4047-2642-4057-8077-CCEDAF731C35}" type="datetimeFigureOut">
              <a:rPr lang="en-US" smtClean="0"/>
              <a:t>10/6/2023</a:t>
            </a:fld>
            <a:endParaRPr lang="en-US"/>
          </a:p>
        </p:txBody>
      </p:sp>
      <p:sp>
        <p:nvSpPr>
          <p:cNvPr id="3" name="Footer Placeholder 2">
            <a:extLst>
              <a:ext uri="{FF2B5EF4-FFF2-40B4-BE49-F238E27FC236}">
                <a16:creationId xmlns:a16="http://schemas.microsoft.com/office/drawing/2014/main" id="{D6A06933-24E9-70E2-BF59-70C9F8FE8B4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35D4C72-1CA0-BDD8-1DCB-928C7C015D27}"/>
              </a:ext>
            </a:extLst>
          </p:cNvPr>
          <p:cNvSpPr>
            <a:spLocks noGrp="1"/>
          </p:cNvSpPr>
          <p:nvPr>
            <p:ph type="sldNum" sz="quarter" idx="12"/>
          </p:nvPr>
        </p:nvSpPr>
        <p:spPr/>
        <p:txBody>
          <a:bodyPr/>
          <a:lstStyle/>
          <a:p>
            <a:fld id="{C588A728-3647-4ECC-8DD0-CAA4CA6871FB}" type="slidenum">
              <a:rPr lang="en-US" smtClean="0"/>
              <a:t>‹#›</a:t>
            </a:fld>
            <a:endParaRPr lang="en-US"/>
          </a:p>
        </p:txBody>
      </p:sp>
    </p:spTree>
    <p:extLst>
      <p:ext uri="{BB962C8B-B14F-4D97-AF65-F5344CB8AC3E}">
        <p14:creationId xmlns:p14="http://schemas.microsoft.com/office/powerpoint/2010/main" val="1944267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1B736-1D2C-42DD-8DB4-4992D0E066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FD5ABC3-354D-71A2-0BC8-3F2503E1FD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B704F7C-A592-AACC-D7B4-E70837573B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67C7EA-308D-30DD-8CD1-06D60B48FC97}"/>
              </a:ext>
            </a:extLst>
          </p:cNvPr>
          <p:cNvSpPr>
            <a:spLocks noGrp="1"/>
          </p:cNvSpPr>
          <p:nvPr>
            <p:ph type="dt" sz="half" idx="10"/>
          </p:nvPr>
        </p:nvSpPr>
        <p:spPr/>
        <p:txBody>
          <a:bodyPr/>
          <a:lstStyle/>
          <a:p>
            <a:fld id="{52CC4047-2642-4057-8077-CCEDAF731C35}" type="datetimeFigureOut">
              <a:rPr lang="en-US" smtClean="0"/>
              <a:t>10/6/2023</a:t>
            </a:fld>
            <a:endParaRPr lang="en-US"/>
          </a:p>
        </p:txBody>
      </p:sp>
      <p:sp>
        <p:nvSpPr>
          <p:cNvPr id="6" name="Footer Placeholder 5">
            <a:extLst>
              <a:ext uri="{FF2B5EF4-FFF2-40B4-BE49-F238E27FC236}">
                <a16:creationId xmlns:a16="http://schemas.microsoft.com/office/drawing/2014/main" id="{5C6E0EDD-824A-AE28-19E7-E991FCF2A7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63AA8A-C8E8-392A-D1A7-2090D5C546AD}"/>
              </a:ext>
            </a:extLst>
          </p:cNvPr>
          <p:cNvSpPr>
            <a:spLocks noGrp="1"/>
          </p:cNvSpPr>
          <p:nvPr>
            <p:ph type="sldNum" sz="quarter" idx="12"/>
          </p:nvPr>
        </p:nvSpPr>
        <p:spPr/>
        <p:txBody>
          <a:bodyPr/>
          <a:lstStyle/>
          <a:p>
            <a:fld id="{C588A728-3647-4ECC-8DD0-CAA4CA6871FB}" type="slidenum">
              <a:rPr lang="en-US" smtClean="0"/>
              <a:t>‹#›</a:t>
            </a:fld>
            <a:endParaRPr lang="en-US"/>
          </a:p>
        </p:txBody>
      </p:sp>
    </p:spTree>
    <p:extLst>
      <p:ext uri="{BB962C8B-B14F-4D97-AF65-F5344CB8AC3E}">
        <p14:creationId xmlns:p14="http://schemas.microsoft.com/office/powerpoint/2010/main" val="3065317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D594A-5354-5723-412D-58BC6C55AA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3B4245-B0D7-39C3-0A1A-481F40E0A2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FA9B23C-BBE1-B8AC-D506-15E2F072A4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2962DB-97CC-B04C-2876-474DF33E750C}"/>
              </a:ext>
            </a:extLst>
          </p:cNvPr>
          <p:cNvSpPr>
            <a:spLocks noGrp="1"/>
          </p:cNvSpPr>
          <p:nvPr>
            <p:ph type="dt" sz="half" idx="10"/>
          </p:nvPr>
        </p:nvSpPr>
        <p:spPr/>
        <p:txBody>
          <a:bodyPr/>
          <a:lstStyle/>
          <a:p>
            <a:fld id="{52CC4047-2642-4057-8077-CCEDAF731C35}" type="datetimeFigureOut">
              <a:rPr lang="en-US" smtClean="0"/>
              <a:t>10/6/2023</a:t>
            </a:fld>
            <a:endParaRPr lang="en-US"/>
          </a:p>
        </p:txBody>
      </p:sp>
      <p:sp>
        <p:nvSpPr>
          <p:cNvPr id="6" name="Footer Placeholder 5">
            <a:extLst>
              <a:ext uri="{FF2B5EF4-FFF2-40B4-BE49-F238E27FC236}">
                <a16:creationId xmlns:a16="http://schemas.microsoft.com/office/drawing/2014/main" id="{9FB1B77C-03FE-6F26-DDEE-0E484E8BB3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49BA54-6091-7F62-1B30-2A77E8552893}"/>
              </a:ext>
            </a:extLst>
          </p:cNvPr>
          <p:cNvSpPr>
            <a:spLocks noGrp="1"/>
          </p:cNvSpPr>
          <p:nvPr>
            <p:ph type="sldNum" sz="quarter" idx="12"/>
          </p:nvPr>
        </p:nvSpPr>
        <p:spPr/>
        <p:txBody>
          <a:bodyPr/>
          <a:lstStyle/>
          <a:p>
            <a:fld id="{C588A728-3647-4ECC-8DD0-CAA4CA6871FB}" type="slidenum">
              <a:rPr lang="en-US" smtClean="0"/>
              <a:t>‹#›</a:t>
            </a:fld>
            <a:endParaRPr lang="en-US"/>
          </a:p>
        </p:txBody>
      </p:sp>
    </p:spTree>
    <p:extLst>
      <p:ext uri="{BB962C8B-B14F-4D97-AF65-F5344CB8AC3E}">
        <p14:creationId xmlns:p14="http://schemas.microsoft.com/office/powerpoint/2010/main" val="2855849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DF9DCF-7F6D-13D6-592E-5F39DACADB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D0003FB-CD55-6DE5-B6B2-76F25A4ED2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952DB8-2B3B-1E21-92EE-64FA93D638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CC4047-2642-4057-8077-CCEDAF731C35}" type="datetimeFigureOut">
              <a:rPr lang="en-US" smtClean="0"/>
              <a:t>10/6/2023</a:t>
            </a:fld>
            <a:endParaRPr lang="en-US"/>
          </a:p>
        </p:txBody>
      </p:sp>
      <p:sp>
        <p:nvSpPr>
          <p:cNvPr id="5" name="Footer Placeholder 4">
            <a:extLst>
              <a:ext uri="{FF2B5EF4-FFF2-40B4-BE49-F238E27FC236}">
                <a16:creationId xmlns:a16="http://schemas.microsoft.com/office/drawing/2014/main" id="{26E487EE-37C7-D4CC-0F5E-2654589D7D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EF25337-CAA8-3CB2-AA73-183828685F7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88A728-3647-4ECC-8DD0-CAA4CA6871FB}" type="slidenum">
              <a:rPr lang="en-US" smtClean="0"/>
              <a:t>‹#›</a:t>
            </a:fld>
            <a:endParaRPr lang="en-US"/>
          </a:p>
        </p:txBody>
      </p:sp>
    </p:spTree>
    <p:extLst>
      <p:ext uri="{BB962C8B-B14F-4D97-AF65-F5344CB8AC3E}">
        <p14:creationId xmlns:p14="http://schemas.microsoft.com/office/powerpoint/2010/main" val="3023525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family.redoubtnews.com/2018/03/26/passover-coming/" TargetMode="External"/><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hyperlink" Target="https://family.redoubtnews.com/2018/03/26/passover-coming/" TargetMode="External"/><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hyperlink" Target="https://family.redoubtnews.com/2018/03/26/passover-coming/" TargetMode="External"/><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hyperlink" Target="https://family.redoubtnews.com/2018/03/26/passover-coming/" TargetMode="External"/><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hyperlink" Target="https://family.redoubtnews.com/2018/03/26/passover-coming/" TargetMode="External"/><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2639767-3E6B-415B-4759-ED4C68AAC3FE}"/>
              </a:ext>
            </a:extLst>
          </p:cNvPr>
          <p:cNvSpPr>
            <a:spLocks noGrp="1"/>
          </p:cNvSpPr>
          <p:nvPr>
            <p:ph type="ctrTitle"/>
          </p:nvPr>
        </p:nvSpPr>
        <p:spPr>
          <a:xfrm>
            <a:off x="6981824" y="1367673"/>
            <a:ext cx="4375151" cy="2665509"/>
          </a:xfrm>
        </p:spPr>
        <p:txBody>
          <a:bodyPr>
            <a:normAutofit/>
          </a:bodyPr>
          <a:lstStyle/>
          <a:p>
            <a:pPr algn="r"/>
            <a:r>
              <a:rPr lang="en-US" sz="7200" dirty="0">
                <a:solidFill>
                  <a:schemeClr val="bg1"/>
                </a:solidFill>
              </a:rPr>
              <a:t>Out of Bondage</a:t>
            </a:r>
          </a:p>
        </p:txBody>
      </p:sp>
      <p:sp>
        <p:nvSpPr>
          <p:cNvPr id="3" name="Subtitle 2">
            <a:extLst>
              <a:ext uri="{FF2B5EF4-FFF2-40B4-BE49-F238E27FC236}">
                <a16:creationId xmlns:a16="http://schemas.microsoft.com/office/drawing/2014/main" id="{484BDBF9-C6F8-8CA7-8E54-93F7398C1114}"/>
              </a:ext>
            </a:extLst>
          </p:cNvPr>
          <p:cNvSpPr>
            <a:spLocks noGrp="1"/>
          </p:cNvSpPr>
          <p:nvPr>
            <p:ph type="subTitle" idx="1"/>
          </p:nvPr>
        </p:nvSpPr>
        <p:spPr>
          <a:xfrm>
            <a:off x="6979182" y="4414180"/>
            <a:ext cx="4377793" cy="884538"/>
          </a:xfrm>
        </p:spPr>
        <p:txBody>
          <a:bodyPr>
            <a:normAutofit/>
          </a:bodyPr>
          <a:lstStyle/>
          <a:p>
            <a:pPr algn="r"/>
            <a:endParaRPr lang="en-US">
              <a:solidFill>
                <a:schemeClr val="bg1"/>
              </a:solidFill>
            </a:endParaRPr>
          </a:p>
        </p:txBody>
      </p:sp>
      <p:pic>
        <p:nvPicPr>
          <p:cNvPr id="1026" name="Picture 2" descr="The Exodus - Wikipedia">
            <a:extLst>
              <a:ext uri="{FF2B5EF4-FFF2-40B4-BE49-F238E27FC236}">
                <a16:creationId xmlns:a16="http://schemas.microsoft.com/office/drawing/2014/main" id="{0ADB0654-152A-9CC7-C0A4-B214E041C5A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977" r="1" b="1"/>
          <a:stretch/>
        </p:blipFill>
        <p:spPr bwMode="auto">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noFill/>
          <a:effectLst>
            <a:outerShdw blurRad="381000" dist="152400" algn="tl" rotWithShape="0">
              <a:prstClr val="black">
                <a:alpha val="10000"/>
              </a:prstClr>
            </a:outerShdw>
          </a:effectLst>
          <a:extLst>
            <a:ext uri="{909E8E84-426E-40DD-AFC4-6F175D3DCCD1}">
              <a14:hiddenFill xmlns:a14="http://schemas.microsoft.com/office/drawing/2010/main">
                <a:solidFill>
                  <a:srgbClr val="FFFFFF"/>
                </a:solidFill>
              </a14:hiddenFill>
            </a:ext>
          </a:extLst>
        </p:spPr>
      </p:pic>
      <p:sp>
        <p:nvSpPr>
          <p:cNvPr id="1033" name="Freeform: Shape 1032">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35" name="Freeform: Shape 1034">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109439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96781C-32A1-4FDA-A83B-A7FF8C1B1E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erson painting a window&#10;&#10;Description automatically generated">
            <a:extLst>
              <a:ext uri="{FF2B5EF4-FFF2-40B4-BE49-F238E27FC236}">
                <a16:creationId xmlns:a16="http://schemas.microsoft.com/office/drawing/2014/main" id="{15C2BC09-435A-A895-BFBB-8F873A573393}"/>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14201" r="18529"/>
          <a:stretch/>
        </p:blipFill>
        <p:spPr>
          <a:xfrm>
            <a:off x="1" y="-2"/>
            <a:ext cx="4264090" cy="6858000"/>
          </a:xfrm>
          <a:prstGeom prst="rect">
            <a:avLst/>
          </a:prstGeom>
        </p:spPr>
      </p:pic>
      <p:sp>
        <p:nvSpPr>
          <p:cNvPr id="2" name="Title 1">
            <a:extLst>
              <a:ext uri="{FF2B5EF4-FFF2-40B4-BE49-F238E27FC236}">
                <a16:creationId xmlns:a16="http://schemas.microsoft.com/office/drawing/2014/main" id="{87273A27-76C2-FCB5-1939-49107CF54202}"/>
              </a:ext>
            </a:extLst>
          </p:cNvPr>
          <p:cNvSpPr>
            <a:spLocks noGrp="1"/>
          </p:cNvSpPr>
          <p:nvPr>
            <p:ph type="title"/>
          </p:nvPr>
        </p:nvSpPr>
        <p:spPr>
          <a:xfrm>
            <a:off x="4732527" y="-2"/>
            <a:ext cx="7451710" cy="2044423"/>
          </a:xfrm>
        </p:spPr>
        <p:txBody>
          <a:bodyPr anchor="t">
            <a:normAutofit/>
          </a:bodyPr>
          <a:lstStyle/>
          <a:p>
            <a:r>
              <a:rPr lang="en-US" sz="3600" b="1" dirty="0">
                <a:solidFill>
                  <a:schemeClr val="bg1"/>
                </a:solidFill>
                <a:latin typeface="Calibri" panose="020F0502020204030204" pitchFamily="34" charset="0"/>
                <a:ea typeface="Calibri" panose="020F0502020204030204" pitchFamily="34" charset="0"/>
                <a:cs typeface="Calibri" panose="020F0502020204030204" pitchFamily="34" charset="0"/>
              </a:rPr>
              <a:t>Obtaining Freedom Requires Action</a:t>
            </a:r>
            <a:br>
              <a:rPr lang="en-US" sz="2200" dirty="0">
                <a:solidFill>
                  <a:schemeClr val="bg1"/>
                </a:solidFill>
              </a:rPr>
            </a:br>
            <a:br>
              <a:rPr lang="en-US" sz="2200" dirty="0">
                <a:solidFill>
                  <a:schemeClr val="bg1"/>
                </a:solidFill>
              </a:rPr>
            </a:br>
            <a:br>
              <a:rPr lang="en-US" sz="2200" dirty="0">
                <a:solidFill>
                  <a:schemeClr val="bg1"/>
                </a:solidFill>
              </a:rPr>
            </a:br>
            <a:endParaRPr lang="en-US" sz="2200" dirty="0">
              <a:solidFill>
                <a:schemeClr val="bg1"/>
              </a:solidFill>
            </a:endParaRPr>
          </a:p>
        </p:txBody>
      </p:sp>
      <p:grpSp>
        <p:nvGrpSpPr>
          <p:cNvPr id="11" name="Group 10">
            <a:extLst>
              <a:ext uri="{FF2B5EF4-FFF2-40B4-BE49-F238E27FC236}">
                <a16:creationId xmlns:a16="http://schemas.microsoft.com/office/drawing/2014/main" id="{54A1C8FD-E5B7-4BEC-A74A-A55FB8EA7C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12" name="Freeform: Shape 11">
              <a:extLst>
                <a:ext uri="{FF2B5EF4-FFF2-40B4-BE49-F238E27FC236}">
                  <a16:creationId xmlns:a16="http://schemas.microsoft.com/office/drawing/2014/main" id="{B20D202D-5E48-4B15-9AF5-71BED4FCFF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68D6A069-9380-4E59-A0DA-07053EE8E5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4">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 name="Content Placeholder 2">
            <a:extLst>
              <a:ext uri="{FF2B5EF4-FFF2-40B4-BE49-F238E27FC236}">
                <a16:creationId xmlns:a16="http://schemas.microsoft.com/office/drawing/2014/main" id="{7E5E7D7F-066A-48C5-BD09-7ADB191675B9}"/>
              </a:ext>
            </a:extLst>
          </p:cNvPr>
          <p:cNvSpPr>
            <a:spLocks noGrp="1"/>
          </p:cNvSpPr>
          <p:nvPr>
            <p:ph idx="1"/>
          </p:nvPr>
        </p:nvSpPr>
        <p:spPr>
          <a:xfrm>
            <a:off x="4732527" y="1284670"/>
            <a:ext cx="7451710" cy="2682000"/>
          </a:xfrm>
        </p:spPr>
        <p:txBody>
          <a:bodyPr>
            <a:noAutofit/>
          </a:bodyPr>
          <a:lstStyle/>
          <a:p>
            <a:pPr marL="0" indent="0">
              <a:buNone/>
            </a:pPr>
            <a:r>
              <a:rPr lang="en-US" sz="2400" dirty="0">
                <a:solidFill>
                  <a:schemeClr val="bg1"/>
                </a:solidFill>
                <a:latin typeface="system-ui"/>
              </a:rPr>
              <a:t>Gen 17:9-14: And God said to Abraham, “As for you, you shall keep my covenant, you and your offspring after you throughout their generations. This is my covenant, which you shall keep, between me and you and your offspring after you: Every male among you shall be circumcised. You shall be circumcised in the flesh of your foreskins, and it shall be a sign of the covenant between me and you. He who is eight days old among you shall be circumcised. Every male throughout your generations, whether born in your house or bought with your money from any foreigner who is not of your offspring, both he who is born in your house and he who is bought with your money, shall surely be circumcised. So shall my covenant be in your flesh an everlasting covenant. Any uncircumcised male who is not circumcised in the flesh of his foreskin shall be cut off from his people; he has broken my covenant.”</a:t>
            </a:r>
          </a:p>
        </p:txBody>
      </p:sp>
      <p:sp>
        <p:nvSpPr>
          <p:cNvPr id="4" name="TextBox 3">
            <a:extLst>
              <a:ext uri="{FF2B5EF4-FFF2-40B4-BE49-F238E27FC236}">
                <a16:creationId xmlns:a16="http://schemas.microsoft.com/office/drawing/2014/main" id="{0770A6DE-50D8-1C61-2D1F-282C50C482DC}"/>
              </a:ext>
            </a:extLst>
          </p:cNvPr>
          <p:cNvSpPr txBox="1"/>
          <p:nvPr/>
        </p:nvSpPr>
        <p:spPr>
          <a:xfrm>
            <a:off x="4742052" y="581249"/>
            <a:ext cx="6281926" cy="646331"/>
          </a:xfrm>
          <a:prstGeom prst="rect">
            <a:avLst/>
          </a:prstGeom>
          <a:noFill/>
        </p:spPr>
        <p:txBody>
          <a:bodyPr wrap="square" rtlCol="0">
            <a:spAutoFit/>
          </a:bodyPr>
          <a:lstStyle/>
          <a:p>
            <a:r>
              <a:rPr lang="en-US" sz="3600" dirty="0">
                <a:solidFill>
                  <a:schemeClr val="bg1"/>
                </a:solidFill>
              </a:rPr>
              <a:t>Following God’s Commands</a:t>
            </a:r>
            <a:endParaRPr lang="en-US" sz="3600" dirty="0"/>
          </a:p>
        </p:txBody>
      </p:sp>
    </p:spTree>
    <p:extLst>
      <p:ext uri="{BB962C8B-B14F-4D97-AF65-F5344CB8AC3E}">
        <p14:creationId xmlns:p14="http://schemas.microsoft.com/office/powerpoint/2010/main" val="516974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96781C-32A1-4FDA-A83B-A7FF8C1B1E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erson painting a window&#10;&#10;Description automatically generated">
            <a:extLst>
              <a:ext uri="{FF2B5EF4-FFF2-40B4-BE49-F238E27FC236}">
                <a16:creationId xmlns:a16="http://schemas.microsoft.com/office/drawing/2014/main" id="{15C2BC09-435A-A895-BFBB-8F873A573393}"/>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14201" r="18529"/>
          <a:stretch/>
        </p:blipFill>
        <p:spPr>
          <a:xfrm>
            <a:off x="1" y="-2"/>
            <a:ext cx="4264090" cy="6858000"/>
          </a:xfrm>
          <a:prstGeom prst="rect">
            <a:avLst/>
          </a:prstGeom>
        </p:spPr>
      </p:pic>
      <p:sp>
        <p:nvSpPr>
          <p:cNvPr id="2" name="Title 1">
            <a:extLst>
              <a:ext uri="{FF2B5EF4-FFF2-40B4-BE49-F238E27FC236}">
                <a16:creationId xmlns:a16="http://schemas.microsoft.com/office/drawing/2014/main" id="{87273A27-76C2-FCB5-1939-49107CF54202}"/>
              </a:ext>
            </a:extLst>
          </p:cNvPr>
          <p:cNvSpPr>
            <a:spLocks noGrp="1"/>
          </p:cNvSpPr>
          <p:nvPr>
            <p:ph type="title"/>
          </p:nvPr>
        </p:nvSpPr>
        <p:spPr>
          <a:xfrm>
            <a:off x="4591050" y="0"/>
            <a:ext cx="7006801" cy="2044423"/>
          </a:xfrm>
        </p:spPr>
        <p:txBody>
          <a:bodyPr anchor="t">
            <a:normAutofit/>
          </a:bodyPr>
          <a:lstStyle/>
          <a:p>
            <a:r>
              <a:rPr lang="en-US" sz="3600" b="1" dirty="0">
                <a:solidFill>
                  <a:schemeClr val="bg1"/>
                </a:solidFill>
                <a:latin typeface="Calibri" panose="020F0502020204030204" pitchFamily="34" charset="0"/>
                <a:ea typeface="Calibri" panose="020F0502020204030204" pitchFamily="34" charset="0"/>
                <a:cs typeface="Calibri" panose="020F0502020204030204" pitchFamily="34" charset="0"/>
              </a:rPr>
              <a:t>Obtaining Freedom Requires Action</a:t>
            </a:r>
            <a:br>
              <a:rPr lang="en-US" sz="2200" b="1" dirty="0">
                <a:solidFill>
                  <a:schemeClr val="bg1"/>
                </a:solidFill>
              </a:rPr>
            </a:br>
            <a:br>
              <a:rPr lang="en-US" sz="2200" dirty="0">
                <a:solidFill>
                  <a:schemeClr val="bg1"/>
                </a:solidFill>
              </a:rPr>
            </a:br>
            <a:br>
              <a:rPr lang="en-US" sz="2200" dirty="0">
                <a:solidFill>
                  <a:schemeClr val="bg1"/>
                </a:solidFill>
              </a:rPr>
            </a:br>
            <a:endParaRPr lang="en-US" sz="2200" dirty="0">
              <a:solidFill>
                <a:schemeClr val="bg1"/>
              </a:solidFill>
            </a:endParaRPr>
          </a:p>
        </p:txBody>
      </p:sp>
      <p:grpSp>
        <p:nvGrpSpPr>
          <p:cNvPr id="11" name="Group 10">
            <a:extLst>
              <a:ext uri="{FF2B5EF4-FFF2-40B4-BE49-F238E27FC236}">
                <a16:creationId xmlns:a16="http://schemas.microsoft.com/office/drawing/2014/main" id="{54A1C8FD-E5B7-4BEC-A74A-A55FB8EA7C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12" name="Freeform: Shape 11">
              <a:extLst>
                <a:ext uri="{FF2B5EF4-FFF2-40B4-BE49-F238E27FC236}">
                  <a16:creationId xmlns:a16="http://schemas.microsoft.com/office/drawing/2014/main" id="{B20D202D-5E48-4B15-9AF5-71BED4FCFF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68D6A069-9380-4E59-A0DA-07053EE8E5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4">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 name="Content Placeholder 2">
            <a:extLst>
              <a:ext uri="{FF2B5EF4-FFF2-40B4-BE49-F238E27FC236}">
                <a16:creationId xmlns:a16="http://schemas.microsoft.com/office/drawing/2014/main" id="{7E5E7D7F-066A-48C5-BD09-7ADB191675B9}"/>
              </a:ext>
            </a:extLst>
          </p:cNvPr>
          <p:cNvSpPr>
            <a:spLocks noGrp="1"/>
          </p:cNvSpPr>
          <p:nvPr>
            <p:ph idx="1"/>
          </p:nvPr>
        </p:nvSpPr>
        <p:spPr>
          <a:xfrm>
            <a:off x="4591049" y="1569921"/>
            <a:ext cx="7529416" cy="2682000"/>
          </a:xfrm>
        </p:spPr>
        <p:txBody>
          <a:bodyPr>
            <a:noAutofit/>
          </a:bodyPr>
          <a:lstStyle/>
          <a:p>
            <a:pPr marL="0" indent="0">
              <a:buNone/>
            </a:pPr>
            <a:r>
              <a:rPr lang="en-US" sz="3200" dirty="0">
                <a:solidFill>
                  <a:schemeClr val="bg1"/>
                </a:solidFill>
                <a:latin typeface="system-ui"/>
              </a:rPr>
              <a:t>Ex 12:12-13: For I will pass through the land of Egypt that night, and I will strike all the firstborn in the land of Egypt, both man and beast; and on all the gods of Egypt I will execute judgments: I am the Lord. The blood shall be a sign for you, on the houses where you are. And when I see the blood, I will pass over you, and no plague will befall you to destroy you, when I strike the land of Egypt.</a:t>
            </a:r>
          </a:p>
        </p:txBody>
      </p:sp>
      <p:sp>
        <p:nvSpPr>
          <p:cNvPr id="4" name="TextBox 3">
            <a:extLst>
              <a:ext uri="{FF2B5EF4-FFF2-40B4-BE49-F238E27FC236}">
                <a16:creationId xmlns:a16="http://schemas.microsoft.com/office/drawing/2014/main" id="{0770A6DE-50D8-1C61-2D1F-282C50C482DC}"/>
              </a:ext>
            </a:extLst>
          </p:cNvPr>
          <p:cNvSpPr txBox="1"/>
          <p:nvPr/>
        </p:nvSpPr>
        <p:spPr>
          <a:xfrm>
            <a:off x="4591049" y="699045"/>
            <a:ext cx="5949531" cy="646331"/>
          </a:xfrm>
          <a:prstGeom prst="rect">
            <a:avLst/>
          </a:prstGeom>
          <a:noFill/>
        </p:spPr>
        <p:txBody>
          <a:bodyPr wrap="square" rtlCol="0">
            <a:spAutoFit/>
          </a:bodyPr>
          <a:lstStyle/>
          <a:p>
            <a:r>
              <a:rPr lang="en-US" sz="3600" dirty="0">
                <a:solidFill>
                  <a:schemeClr val="bg1"/>
                </a:solidFill>
              </a:rPr>
              <a:t>Following God’s Commands</a:t>
            </a:r>
            <a:endParaRPr lang="en-US" sz="3600" dirty="0"/>
          </a:p>
        </p:txBody>
      </p:sp>
    </p:spTree>
    <p:extLst>
      <p:ext uri="{BB962C8B-B14F-4D97-AF65-F5344CB8AC3E}">
        <p14:creationId xmlns:p14="http://schemas.microsoft.com/office/powerpoint/2010/main" val="4095063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96781C-32A1-4FDA-A83B-A7FF8C1B1E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erson painting a window&#10;&#10;Description automatically generated">
            <a:extLst>
              <a:ext uri="{FF2B5EF4-FFF2-40B4-BE49-F238E27FC236}">
                <a16:creationId xmlns:a16="http://schemas.microsoft.com/office/drawing/2014/main" id="{15C2BC09-435A-A895-BFBB-8F873A573393}"/>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14201" r="18529"/>
          <a:stretch/>
        </p:blipFill>
        <p:spPr>
          <a:xfrm>
            <a:off x="1" y="-2"/>
            <a:ext cx="4264090" cy="6858000"/>
          </a:xfrm>
          <a:prstGeom prst="rect">
            <a:avLst/>
          </a:prstGeom>
        </p:spPr>
      </p:pic>
      <p:sp>
        <p:nvSpPr>
          <p:cNvPr id="2" name="Title 1">
            <a:extLst>
              <a:ext uri="{FF2B5EF4-FFF2-40B4-BE49-F238E27FC236}">
                <a16:creationId xmlns:a16="http://schemas.microsoft.com/office/drawing/2014/main" id="{87273A27-76C2-FCB5-1939-49107CF54202}"/>
              </a:ext>
            </a:extLst>
          </p:cNvPr>
          <p:cNvSpPr>
            <a:spLocks noGrp="1"/>
          </p:cNvSpPr>
          <p:nvPr>
            <p:ph type="title"/>
          </p:nvPr>
        </p:nvSpPr>
        <p:spPr>
          <a:xfrm>
            <a:off x="4609373" y="73432"/>
            <a:ext cx="7203182" cy="2044423"/>
          </a:xfrm>
        </p:spPr>
        <p:txBody>
          <a:bodyPr anchor="t">
            <a:normAutofit/>
          </a:bodyPr>
          <a:lstStyle/>
          <a:p>
            <a:r>
              <a:rPr lang="en-US" sz="3600" b="1" dirty="0">
                <a:solidFill>
                  <a:schemeClr val="bg1"/>
                </a:solidFill>
                <a:latin typeface="Calibri" panose="020F0502020204030204" pitchFamily="34" charset="0"/>
                <a:ea typeface="Calibri" panose="020F0502020204030204" pitchFamily="34" charset="0"/>
                <a:cs typeface="Calibri" panose="020F0502020204030204" pitchFamily="34" charset="0"/>
              </a:rPr>
              <a:t>Obtaining Freedom Requires Action</a:t>
            </a:r>
            <a:br>
              <a:rPr lang="en-US" sz="2200" dirty="0">
                <a:solidFill>
                  <a:schemeClr val="bg1"/>
                </a:solidFill>
              </a:rPr>
            </a:br>
            <a:br>
              <a:rPr lang="en-US" sz="2200" dirty="0">
                <a:solidFill>
                  <a:schemeClr val="bg1"/>
                </a:solidFill>
              </a:rPr>
            </a:br>
            <a:br>
              <a:rPr lang="en-US" sz="2200" dirty="0">
                <a:solidFill>
                  <a:schemeClr val="bg1"/>
                </a:solidFill>
              </a:rPr>
            </a:br>
            <a:endParaRPr lang="en-US" sz="2200" dirty="0">
              <a:solidFill>
                <a:schemeClr val="bg1"/>
              </a:solidFill>
            </a:endParaRPr>
          </a:p>
        </p:txBody>
      </p:sp>
      <p:grpSp>
        <p:nvGrpSpPr>
          <p:cNvPr id="11" name="Group 10">
            <a:extLst>
              <a:ext uri="{FF2B5EF4-FFF2-40B4-BE49-F238E27FC236}">
                <a16:creationId xmlns:a16="http://schemas.microsoft.com/office/drawing/2014/main" id="{54A1C8FD-E5B7-4BEC-A74A-A55FB8EA7C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12" name="Freeform: Shape 11">
              <a:extLst>
                <a:ext uri="{FF2B5EF4-FFF2-40B4-BE49-F238E27FC236}">
                  <a16:creationId xmlns:a16="http://schemas.microsoft.com/office/drawing/2014/main" id="{B20D202D-5E48-4B15-9AF5-71BED4FCFF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68D6A069-9380-4E59-A0DA-07053EE8E5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4">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 name="Content Placeholder 2">
            <a:extLst>
              <a:ext uri="{FF2B5EF4-FFF2-40B4-BE49-F238E27FC236}">
                <a16:creationId xmlns:a16="http://schemas.microsoft.com/office/drawing/2014/main" id="{7E5E7D7F-066A-48C5-BD09-7ADB191675B9}"/>
              </a:ext>
            </a:extLst>
          </p:cNvPr>
          <p:cNvSpPr>
            <a:spLocks noGrp="1"/>
          </p:cNvSpPr>
          <p:nvPr>
            <p:ph idx="1"/>
          </p:nvPr>
        </p:nvSpPr>
        <p:spPr>
          <a:xfrm>
            <a:off x="4685202" y="1319563"/>
            <a:ext cx="7534645" cy="2682000"/>
          </a:xfrm>
        </p:spPr>
        <p:txBody>
          <a:bodyPr>
            <a:noAutofit/>
          </a:bodyPr>
          <a:lstStyle/>
          <a:p>
            <a:pPr marL="0" indent="0">
              <a:buNone/>
            </a:pPr>
            <a:r>
              <a:rPr lang="en-US" sz="2600" dirty="0">
                <a:solidFill>
                  <a:schemeClr val="bg1"/>
                </a:solidFill>
                <a:latin typeface="system-ui"/>
              </a:rPr>
              <a:t>Col 2:11-15: In him also you were circumcised with a circumcision made without hands, by putting off the body of the flesh, by the circumcision of Christ, having been buried with him in baptism, in which you were also raised with him through faith in the powerful working of God, who raised him from the dead. And you, who were dead in your trespasses and the uncircumcision of your flesh, God made alive together with him, having forgiven us all our trespasses, by canceling the record of debt that stood against us with its legal demands. This he set aside, nailing it to the cross. He disarmed the rulers and authorities and put them to open shame, by triumphing over them in him.</a:t>
            </a:r>
          </a:p>
        </p:txBody>
      </p:sp>
      <p:sp>
        <p:nvSpPr>
          <p:cNvPr id="4" name="TextBox 3">
            <a:extLst>
              <a:ext uri="{FF2B5EF4-FFF2-40B4-BE49-F238E27FC236}">
                <a16:creationId xmlns:a16="http://schemas.microsoft.com/office/drawing/2014/main" id="{0770A6DE-50D8-1C61-2D1F-282C50C482DC}"/>
              </a:ext>
            </a:extLst>
          </p:cNvPr>
          <p:cNvSpPr txBox="1"/>
          <p:nvPr/>
        </p:nvSpPr>
        <p:spPr>
          <a:xfrm>
            <a:off x="4617051" y="616140"/>
            <a:ext cx="5877797" cy="646331"/>
          </a:xfrm>
          <a:prstGeom prst="rect">
            <a:avLst/>
          </a:prstGeom>
          <a:noFill/>
        </p:spPr>
        <p:txBody>
          <a:bodyPr wrap="square" rtlCol="0">
            <a:spAutoFit/>
          </a:bodyPr>
          <a:lstStyle/>
          <a:p>
            <a:r>
              <a:rPr lang="en-US" sz="3600" dirty="0">
                <a:solidFill>
                  <a:schemeClr val="bg1"/>
                </a:solidFill>
              </a:rPr>
              <a:t>Following God’s Commands</a:t>
            </a:r>
            <a:endParaRPr lang="en-US" sz="3600" dirty="0"/>
          </a:p>
        </p:txBody>
      </p:sp>
    </p:spTree>
    <p:extLst>
      <p:ext uri="{BB962C8B-B14F-4D97-AF65-F5344CB8AC3E}">
        <p14:creationId xmlns:p14="http://schemas.microsoft.com/office/powerpoint/2010/main" val="2908677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96781C-32A1-4FDA-A83B-A7FF8C1B1E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erson painting a window&#10;&#10;Description automatically generated">
            <a:extLst>
              <a:ext uri="{FF2B5EF4-FFF2-40B4-BE49-F238E27FC236}">
                <a16:creationId xmlns:a16="http://schemas.microsoft.com/office/drawing/2014/main" id="{15C2BC09-435A-A895-BFBB-8F873A573393}"/>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14201" r="18529"/>
          <a:stretch/>
        </p:blipFill>
        <p:spPr>
          <a:xfrm>
            <a:off x="1" y="-2"/>
            <a:ext cx="4264090" cy="6858000"/>
          </a:xfrm>
          <a:prstGeom prst="rect">
            <a:avLst/>
          </a:prstGeom>
        </p:spPr>
      </p:pic>
      <p:sp>
        <p:nvSpPr>
          <p:cNvPr id="2" name="Title 1">
            <a:extLst>
              <a:ext uri="{FF2B5EF4-FFF2-40B4-BE49-F238E27FC236}">
                <a16:creationId xmlns:a16="http://schemas.microsoft.com/office/drawing/2014/main" id="{87273A27-76C2-FCB5-1939-49107CF54202}"/>
              </a:ext>
            </a:extLst>
          </p:cNvPr>
          <p:cNvSpPr>
            <a:spLocks noGrp="1"/>
          </p:cNvSpPr>
          <p:nvPr>
            <p:ph type="title"/>
          </p:nvPr>
        </p:nvSpPr>
        <p:spPr>
          <a:xfrm>
            <a:off x="4756550" y="106326"/>
            <a:ext cx="7025463" cy="2044423"/>
          </a:xfrm>
        </p:spPr>
        <p:txBody>
          <a:bodyPr anchor="t">
            <a:normAutofit/>
          </a:bodyPr>
          <a:lstStyle/>
          <a:p>
            <a:r>
              <a:rPr lang="en-US" sz="3600" b="1" dirty="0">
                <a:solidFill>
                  <a:schemeClr val="bg1"/>
                </a:solidFill>
                <a:latin typeface="Calibri" panose="020F0502020204030204" pitchFamily="34" charset="0"/>
                <a:ea typeface="Calibri" panose="020F0502020204030204" pitchFamily="34" charset="0"/>
                <a:cs typeface="Calibri" panose="020F0502020204030204" pitchFamily="34" charset="0"/>
              </a:rPr>
              <a:t>Obtaining Freedom Requires Action</a:t>
            </a:r>
            <a:br>
              <a:rPr lang="en-US" sz="2200" dirty="0">
                <a:solidFill>
                  <a:schemeClr val="bg1"/>
                </a:solidFill>
              </a:rPr>
            </a:br>
            <a:br>
              <a:rPr lang="en-US" sz="2200" dirty="0">
                <a:solidFill>
                  <a:schemeClr val="bg1"/>
                </a:solidFill>
              </a:rPr>
            </a:br>
            <a:br>
              <a:rPr lang="en-US" sz="2200" dirty="0">
                <a:solidFill>
                  <a:schemeClr val="bg1"/>
                </a:solidFill>
              </a:rPr>
            </a:br>
            <a:endParaRPr lang="en-US" sz="2200" dirty="0">
              <a:solidFill>
                <a:schemeClr val="bg1"/>
              </a:solidFill>
            </a:endParaRPr>
          </a:p>
        </p:txBody>
      </p:sp>
      <p:grpSp>
        <p:nvGrpSpPr>
          <p:cNvPr id="11" name="Group 10">
            <a:extLst>
              <a:ext uri="{FF2B5EF4-FFF2-40B4-BE49-F238E27FC236}">
                <a16:creationId xmlns:a16="http://schemas.microsoft.com/office/drawing/2014/main" id="{54A1C8FD-E5B7-4BEC-A74A-A55FB8EA7C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12" name="Freeform: Shape 11">
              <a:extLst>
                <a:ext uri="{FF2B5EF4-FFF2-40B4-BE49-F238E27FC236}">
                  <a16:creationId xmlns:a16="http://schemas.microsoft.com/office/drawing/2014/main" id="{B20D202D-5E48-4B15-9AF5-71BED4FCFF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68D6A069-9380-4E59-A0DA-07053EE8E5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4">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 name="Content Placeholder 2">
            <a:extLst>
              <a:ext uri="{FF2B5EF4-FFF2-40B4-BE49-F238E27FC236}">
                <a16:creationId xmlns:a16="http://schemas.microsoft.com/office/drawing/2014/main" id="{7E5E7D7F-066A-48C5-BD09-7ADB191675B9}"/>
              </a:ext>
            </a:extLst>
          </p:cNvPr>
          <p:cNvSpPr>
            <a:spLocks noGrp="1"/>
          </p:cNvSpPr>
          <p:nvPr>
            <p:ph idx="1"/>
          </p:nvPr>
        </p:nvSpPr>
        <p:spPr>
          <a:xfrm>
            <a:off x="4840900" y="1414772"/>
            <a:ext cx="7204919" cy="2682000"/>
          </a:xfrm>
        </p:spPr>
        <p:txBody>
          <a:bodyPr>
            <a:noAutofit/>
          </a:bodyPr>
          <a:lstStyle/>
          <a:p>
            <a:pPr marL="0" indent="0">
              <a:buNone/>
            </a:pPr>
            <a:r>
              <a:rPr lang="en-US" sz="2400" dirty="0">
                <a:solidFill>
                  <a:schemeClr val="bg1"/>
                </a:solidFill>
                <a:latin typeface="system-ui"/>
              </a:rPr>
              <a:t>Isa 31:1-3: Woe to those who go down to Egypt for help</a:t>
            </a:r>
            <a:br>
              <a:rPr lang="en-US" sz="2400" dirty="0">
                <a:solidFill>
                  <a:schemeClr val="bg1"/>
                </a:solidFill>
                <a:latin typeface="system-ui"/>
              </a:rPr>
            </a:br>
            <a:r>
              <a:rPr lang="en-US" sz="2400" dirty="0">
                <a:solidFill>
                  <a:schemeClr val="bg1"/>
                </a:solidFill>
                <a:latin typeface="system-ui"/>
              </a:rPr>
              <a:t>    and rely on horses,</a:t>
            </a:r>
            <a:br>
              <a:rPr lang="en-US" sz="2400" dirty="0">
                <a:solidFill>
                  <a:schemeClr val="bg1"/>
                </a:solidFill>
                <a:latin typeface="system-ui"/>
              </a:rPr>
            </a:br>
            <a:r>
              <a:rPr lang="en-US" sz="2400" dirty="0">
                <a:solidFill>
                  <a:schemeClr val="bg1"/>
                </a:solidFill>
                <a:latin typeface="system-ui"/>
              </a:rPr>
              <a:t>who trust in chariots because they are many</a:t>
            </a:r>
            <a:br>
              <a:rPr lang="en-US" sz="2400" dirty="0">
                <a:solidFill>
                  <a:schemeClr val="bg1"/>
                </a:solidFill>
                <a:latin typeface="system-ui"/>
              </a:rPr>
            </a:br>
            <a:r>
              <a:rPr lang="en-US" sz="2400" dirty="0">
                <a:solidFill>
                  <a:schemeClr val="bg1"/>
                </a:solidFill>
                <a:latin typeface="system-ui"/>
              </a:rPr>
              <a:t>    and in horsemen because they are very strong,</a:t>
            </a:r>
            <a:br>
              <a:rPr lang="en-US" sz="2400" dirty="0">
                <a:solidFill>
                  <a:schemeClr val="bg1"/>
                </a:solidFill>
                <a:latin typeface="system-ui"/>
              </a:rPr>
            </a:br>
            <a:r>
              <a:rPr lang="en-US" sz="2400" dirty="0">
                <a:solidFill>
                  <a:schemeClr val="bg1"/>
                </a:solidFill>
                <a:latin typeface="system-ui"/>
              </a:rPr>
              <a:t>but do not look to the Holy One of Israel</a:t>
            </a:r>
            <a:br>
              <a:rPr lang="en-US" sz="2400" dirty="0">
                <a:solidFill>
                  <a:schemeClr val="bg1"/>
                </a:solidFill>
                <a:latin typeface="system-ui"/>
              </a:rPr>
            </a:br>
            <a:r>
              <a:rPr lang="en-US" sz="2400" dirty="0">
                <a:solidFill>
                  <a:schemeClr val="bg1"/>
                </a:solidFill>
                <a:latin typeface="system-ui"/>
              </a:rPr>
              <a:t>    or consult the Lord!</a:t>
            </a:r>
            <a:br>
              <a:rPr lang="en-US" sz="2400" dirty="0">
                <a:solidFill>
                  <a:schemeClr val="bg1"/>
                </a:solidFill>
                <a:latin typeface="system-ui"/>
              </a:rPr>
            </a:br>
            <a:r>
              <a:rPr lang="en-US" sz="2400" dirty="0">
                <a:solidFill>
                  <a:schemeClr val="bg1"/>
                </a:solidFill>
                <a:latin typeface="system-ui"/>
              </a:rPr>
              <a:t>And yet he is wise and brings disaster;</a:t>
            </a:r>
            <a:br>
              <a:rPr lang="en-US" sz="2400" dirty="0">
                <a:solidFill>
                  <a:schemeClr val="bg1"/>
                </a:solidFill>
                <a:latin typeface="system-ui"/>
              </a:rPr>
            </a:br>
            <a:r>
              <a:rPr lang="en-US" sz="2400" dirty="0">
                <a:solidFill>
                  <a:schemeClr val="bg1"/>
                </a:solidFill>
                <a:latin typeface="system-ui"/>
              </a:rPr>
              <a:t>    he does not call back his words,</a:t>
            </a:r>
            <a:br>
              <a:rPr lang="en-US" sz="2400" dirty="0">
                <a:solidFill>
                  <a:schemeClr val="bg1"/>
                </a:solidFill>
                <a:latin typeface="system-ui"/>
              </a:rPr>
            </a:br>
            <a:r>
              <a:rPr lang="en-US" sz="2400" dirty="0">
                <a:solidFill>
                  <a:schemeClr val="bg1"/>
                </a:solidFill>
                <a:latin typeface="system-ui"/>
              </a:rPr>
              <a:t>but will arise against the house of the evildoers</a:t>
            </a:r>
            <a:br>
              <a:rPr lang="en-US" sz="2400" dirty="0">
                <a:solidFill>
                  <a:schemeClr val="bg1"/>
                </a:solidFill>
                <a:latin typeface="system-ui"/>
              </a:rPr>
            </a:br>
            <a:r>
              <a:rPr lang="en-US" sz="2400" dirty="0">
                <a:solidFill>
                  <a:schemeClr val="bg1"/>
                </a:solidFill>
                <a:latin typeface="system-ui"/>
              </a:rPr>
              <a:t>    and against the helpers of those who work iniquity.</a:t>
            </a:r>
            <a:br>
              <a:rPr lang="en-US" sz="2400" dirty="0">
                <a:solidFill>
                  <a:schemeClr val="bg1"/>
                </a:solidFill>
                <a:latin typeface="system-ui"/>
              </a:rPr>
            </a:br>
            <a:r>
              <a:rPr lang="en-US" sz="2400" dirty="0">
                <a:solidFill>
                  <a:schemeClr val="bg1"/>
                </a:solidFill>
                <a:latin typeface="system-ui"/>
              </a:rPr>
              <a:t>The Egyptians are man, and not God,</a:t>
            </a:r>
            <a:br>
              <a:rPr lang="en-US" sz="2400" dirty="0">
                <a:solidFill>
                  <a:schemeClr val="bg1"/>
                </a:solidFill>
                <a:latin typeface="system-ui"/>
              </a:rPr>
            </a:br>
            <a:r>
              <a:rPr lang="en-US" sz="2400" dirty="0">
                <a:solidFill>
                  <a:schemeClr val="bg1"/>
                </a:solidFill>
                <a:latin typeface="system-ui"/>
              </a:rPr>
              <a:t>    and their horses are flesh, and not spirit.</a:t>
            </a:r>
            <a:br>
              <a:rPr lang="en-US" sz="2400" dirty="0">
                <a:solidFill>
                  <a:schemeClr val="bg1"/>
                </a:solidFill>
                <a:latin typeface="system-ui"/>
              </a:rPr>
            </a:br>
            <a:r>
              <a:rPr lang="en-US" sz="2400" dirty="0">
                <a:solidFill>
                  <a:schemeClr val="bg1"/>
                </a:solidFill>
                <a:latin typeface="system-ui"/>
              </a:rPr>
              <a:t>When the Lord stretches out his hand,</a:t>
            </a:r>
            <a:br>
              <a:rPr lang="en-US" sz="2400" dirty="0">
                <a:solidFill>
                  <a:schemeClr val="bg1"/>
                </a:solidFill>
                <a:latin typeface="system-ui"/>
              </a:rPr>
            </a:br>
            <a:r>
              <a:rPr lang="en-US" sz="2400" dirty="0">
                <a:solidFill>
                  <a:schemeClr val="bg1"/>
                </a:solidFill>
                <a:latin typeface="system-ui"/>
              </a:rPr>
              <a:t>    the helper will stumble, and he who is helped will fall,</a:t>
            </a:r>
            <a:br>
              <a:rPr lang="en-US" sz="2400" dirty="0">
                <a:solidFill>
                  <a:schemeClr val="bg1"/>
                </a:solidFill>
                <a:latin typeface="system-ui"/>
              </a:rPr>
            </a:br>
            <a:r>
              <a:rPr lang="en-US" sz="2400" dirty="0">
                <a:solidFill>
                  <a:schemeClr val="bg1"/>
                </a:solidFill>
                <a:latin typeface="system-ui"/>
              </a:rPr>
              <a:t>    and they will all perish together.</a:t>
            </a:r>
          </a:p>
        </p:txBody>
      </p:sp>
      <p:sp>
        <p:nvSpPr>
          <p:cNvPr id="4" name="TextBox 3">
            <a:extLst>
              <a:ext uri="{FF2B5EF4-FFF2-40B4-BE49-F238E27FC236}">
                <a16:creationId xmlns:a16="http://schemas.microsoft.com/office/drawing/2014/main" id="{0770A6DE-50D8-1C61-2D1F-282C50C482DC}"/>
              </a:ext>
            </a:extLst>
          </p:cNvPr>
          <p:cNvSpPr txBox="1"/>
          <p:nvPr/>
        </p:nvSpPr>
        <p:spPr>
          <a:xfrm>
            <a:off x="4756549" y="689214"/>
            <a:ext cx="4170784" cy="646331"/>
          </a:xfrm>
          <a:prstGeom prst="rect">
            <a:avLst/>
          </a:prstGeom>
          <a:noFill/>
        </p:spPr>
        <p:txBody>
          <a:bodyPr wrap="square" rtlCol="0">
            <a:spAutoFit/>
          </a:bodyPr>
          <a:lstStyle/>
          <a:p>
            <a:r>
              <a:rPr lang="en-US" sz="3600" dirty="0">
                <a:solidFill>
                  <a:schemeClr val="bg1"/>
                </a:solidFill>
              </a:rPr>
              <a:t>Never Turning Back</a:t>
            </a:r>
            <a:endParaRPr lang="en-US" sz="3600" dirty="0"/>
          </a:p>
        </p:txBody>
      </p:sp>
    </p:spTree>
    <p:extLst>
      <p:ext uri="{BB962C8B-B14F-4D97-AF65-F5344CB8AC3E}">
        <p14:creationId xmlns:p14="http://schemas.microsoft.com/office/powerpoint/2010/main" val="3330554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96781C-32A1-4FDA-A83B-A7FF8C1B1E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erson painting a window&#10;&#10;Description automatically generated">
            <a:extLst>
              <a:ext uri="{FF2B5EF4-FFF2-40B4-BE49-F238E27FC236}">
                <a16:creationId xmlns:a16="http://schemas.microsoft.com/office/drawing/2014/main" id="{15C2BC09-435A-A895-BFBB-8F873A573393}"/>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14201" r="18529"/>
          <a:stretch/>
        </p:blipFill>
        <p:spPr>
          <a:xfrm>
            <a:off x="1" y="-2"/>
            <a:ext cx="4264090" cy="6858000"/>
          </a:xfrm>
          <a:prstGeom prst="rect">
            <a:avLst/>
          </a:prstGeom>
        </p:spPr>
      </p:pic>
      <p:sp>
        <p:nvSpPr>
          <p:cNvPr id="2" name="Title 1">
            <a:extLst>
              <a:ext uri="{FF2B5EF4-FFF2-40B4-BE49-F238E27FC236}">
                <a16:creationId xmlns:a16="http://schemas.microsoft.com/office/drawing/2014/main" id="{87273A27-76C2-FCB5-1939-49107CF54202}"/>
              </a:ext>
            </a:extLst>
          </p:cNvPr>
          <p:cNvSpPr>
            <a:spLocks noGrp="1"/>
          </p:cNvSpPr>
          <p:nvPr>
            <p:ph type="title"/>
          </p:nvPr>
        </p:nvSpPr>
        <p:spPr>
          <a:xfrm>
            <a:off x="4675125" y="0"/>
            <a:ext cx="6941032" cy="2044423"/>
          </a:xfrm>
        </p:spPr>
        <p:txBody>
          <a:bodyPr anchor="t">
            <a:normAutofit/>
          </a:bodyPr>
          <a:lstStyle/>
          <a:p>
            <a:r>
              <a:rPr lang="en-US" sz="3600" b="1" dirty="0">
                <a:solidFill>
                  <a:schemeClr val="bg1"/>
                </a:solidFill>
                <a:latin typeface="Calibri" panose="020F0502020204030204" pitchFamily="34" charset="0"/>
                <a:ea typeface="Calibri" panose="020F0502020204030204" pitchFamily="34" charset="0"/>
                <a:cs typeface="Calibri" panose="020F0502020204030204" pitchFamily="34" charset="0"/>
              </a:rPr>
              <a:t>Obtaining Freedom Requires Action</a:t>
            </a:r>
            <a:br>
              <a:rPr lang="en-US" sz="2200" dirty="0">
                <a:solidFill>
                  <a:schemeClr val="bg1"/>
                </a:solidFill>
              </a:rPr>
            </a:br>
            <a:br>
              <a:rPr lang="en-US" sz="2200" dirty="0">
                <a:solidFill>
                  <a:schemeClr val="bg1"/>
                </a:solidFill>
              </a:rPr>
            </a:br>
            <a:br>
              <a:rPr lang="en-US" sz="2200" dirty="0">
                <a:solidFill>
                  <a:schemeClr val="bg1"/>
                </a:solidFill>
              </a:rPr>
            </a:br>
            <a:endParaRPr lang="en-US" sz="2200" dirty="0">
              <a:solidFill>
                <a:schemeClr val="bg1"/>
              </a:solidFill>
            </a:endParaRPr>
          </a:p>
        </p:txBody>
      </p:sp>
      <p:grpSp>
        <p:nvGrpSpPr>
          <p:cNvPr id="11" name="Group 10">
            <a:extLst>
              <a:ext uri="{FF2B5EF4-FFF2-40B4-BE49-F238E27FC236}">
                <a16:creationId xmlns:a16="http://schemas.microsoft.com/office/drawing/2014/main" id="{54A1C8FD-E5B7-4BEC-A74A-A55FB8EA7C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12" name="Freeform: Shape 11">
              <a:extLst>
                <a:ext uri="{FF2B5EF4-FFF2-40B4-BE49-F238E27FC236}">
                  <a16:creationId xmlns:a16="http://schemas.microsoft.com/office/drawing/2014/main" id="{B20D202D-5E48-4B15-9AF5-71BED4FCFF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68D6A069-9380-4E59-A0DA-07053EE8E5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4">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 name="Content Placeholder 2">
            <a:extLst>
              <a:ext uri="{FF2B5EF4-FFF2-40B4-BE49-F238E27FC236}">
                <a16:creationId xmlns:a16="http://schemas.microsoft.com/office/drawing/2014/main" id="{7E5E7D7F-066A-48C5-BD09-7ADB191675B9}"/>
              </a:ext>
            </a:extLst>
          </p:cNvPr>
          <p:cNvSpPr>
            <a:spLocks noGrp="1"/>
          </p:cNvSpPr>
          <p:nvPr>
            <p:ph idx="1"/>
          </p:nvPr>
        </p:nvSpPr>
        <p:spPr>
          <a:xfrm>
            <a:off x="4675123" y="1232907"/>
            <a:ext cx="7516875" cy="2682000"/>
          </a:xfrm>
        </p:spPr>
        <p:txBody>
          <a:bodyPr>
            <a:noAutofit/>
          </a:bodyPr>
          <a:lstStyle/>
          <a:p>
            <a:pPr marL="0" indent="0" algn="l">
              <a:buNone/>
            </a:pPr>
            <a:r>
              <a:rPr lang="en-US" sz="2400" dirty="0">
                <a:solidFill>
                  <a:schemeClr val="bg1"/>
                </a:solidFill>
                <a:latin typeface="system-ui"/>
              </a:rPr>
              <a:t>Jer 17:5-8: Thus says the Lord:</a:t>
            </a:r>
            <a:br>
              <a:rPr lang="en-US" sz="2400" dirty="0">
                <a:solidFill>
                  <a:schemeClr val="bg1"/>
                </a:solidFill>
                <a:latin typeface="system-ui"/>
              </a:rPr>
            </a:br>
            <a:r>
              <a:rPr lang="en-US" sz="2400" dirty="0">
                <a:solidFill>
                  <a:schemeClr val="bg1"/>
                </a:solidFill>
                <a:latin typeface="system-ui"/>
              </a:rPr>
              <a:t>“Cursed is the man who trusts in man</a:t>
            </a:r>
            <a:br>
              <a:rPr lang="en-US" sz="2400" dirty="0">
                <a:solidFill>
                  <a:schemeClr val="bg1"/>
                </a:solidFill>
                <a:latin typeface="system-ui"/>
              </a:rPr>
            </a:br>
            <a:r>
              <a:rPr lang="en-US" sz="2400" dirty="0">
                <a:solidFill>
                  <a:schemeClr val="bg1"/>
                </a:solidFill>
                <a:latin typeface="system-ui"/>
              </a:rPr>
              <a:t>    and makes flesh his strength,</a:t>
            </a:r>
            <a:br>
              <a:rPr lang="en-US" sz="2400" dirty="0">
                <a:solidFill>
                  <a:schemeClr val="bg1"/>
                </a:solidFill>
                <a:latin typeface="system-ui"/>
              </a:rPr>
            </a:br>
            <a:r>
              <a:rPr lang="en-US" sz="2400" dirty="0">
                <a:solidFill>
                  <a:schemeClr val="bg1"/>
                </a:solidFill>
                <a:latin typeface="system-ui"/>
              </a:rPr>
              <a:t>    whose heart turns away from the Lord.</a:t>
            </a:r>
            <a:br>
              <a:rPr lang="en-US" sz="2400" dirty="0">
                <a:solidFill>
                  <a:schemeClr val="bg1"/>
                </a:solidFill>
                <a:latin typeface="system-ui"/>
              </a:rPr>
            </a:br>
            <a:r>
              <a:rPr lang="en-US" sz="2400" dirty="0">
                <a:solidFill>
                  <a:schemeClr val="bg1"/>
                </a:solidFill>
                <a:latin typeface="system-ui"/>
              </a:rPr>
              <a:t>He is like a shrub in the desert,</a:t>
            </a:r>
            <a:br>
              <a:rPr lang="en-US" sz="2400" dirty="0">
                <a:solidFill>
                  <a:schemeClr val="bg1"/>
                </a:solidFill>
                <a:latin typeface="system-ui"/>
              </a:rPr>
            </a:br>
            <a:r>
              <a:rPr lang="en-US" sz="2400" dirty="0">
                <a:solidFill>
                  <a:schemeClr val="bg1"/>
                </a:solidFill>
                <a:latin typeface="system-ui"/>
              </a:rPr>
              <a:t>    and shall not see any good come.</a:t>
            </a:r>
            <a:br>
              <a:rPr lang="en-US" sz="2400" dirty="0">
                <a:solidFill>
                  <a:schemeClr val="bg1"/>
                </a:solidFill>
                <a:latin typeface="system-ui"/>
              </a:rPr>
            </a:br>
            <a:r>
              <a:rPr lang="en-US" sz="2400" dirty="0">
                <a:solidFill>
                  <a:schemeClr val="bg1"/>
                </a:solidFill>
                <a:latin typeface="system-ui"/>
              </a:rPr>
              <a:t>He shall dwell in the parched places of the wilderness,</a:t>
            </a:r>
            <a:br>
              <a:rPr lang="en-US" sz="2400" dirty="0">
                <a:solidFill>
                  <a:schemeClr val="bg1"/>
                </a:solidFill>
                <a:latin typeface="system-ui"/>
              </a:rPr>
            </a:br>
            <a:r>
              <a:rPr lang="en-US" sz="2400" dirty="0">
                <a:solidFill>
                  <a:schemeClr val="bg1"/>
                </a:solidFill>
                <a:latin typeface="system-ui"/>
              </a:rPr>
              <a:t>    in an uninhabited salt land.</a:t>
            </a:r>
          </a:p>
          <a:p>
            <a:pPr marL="0" indent="0" algn="l">
              <a:buNone/>
            </a:pPr>
            <a:r>
              <a:rPr lang="en-US" sz="2400" dirty="0">
                <a:solidFill>
                  <a:schemeClr val="bg1"/>
                </a:solidFill>
                <a:latin typeface="system-ui"/>
              </a:rPr>
              <a:t>“Blessed is the man who trusts in the Lord,</a:t>
            </a:r>
            <a:br>
              <a:rPr lang="en-US" sz="2400" dirty="0">
                <a:solidFill>
                  <a:schemeClr val="bg1"/>
                </a:solidFill>
                <a:latin typeface="system-ui"/>
              </a:rPr>
            </a:br>
            <a:r>
              <a:rPr lang="en-US" sz="2400" dirty="0">
                <a:solidFill>
                  <a:schemeClr val="bg1"/>
                </a:solidFill>
                <a:latin typeface="system-ui"/>
              </a:rPr>
              <a:t>    whose trust is the Lord.</a:t>
            </a:r>
            <a:br>
              <a:rPr lang="en-US" sz="2400" dirty="0">
                <a:solidFill>
                  <a:schemeClr val="bg1"/>
                </a:solidFill>
                <a:latin typeface="system-ui"/>
              </a:rPr>
            </a:br>
            <a:r>
              <a:rPr lang="en-US" sz="2400" dirty="0">
                <a:solidFill>
                  <a:schemeClr val="bg1"/>
                </a:solidFill>
                <a:latin typeface="system-ui"/>
              </a:rPr>
              <a:t>He is like a tree planted by water,</a:t>
            </a:r>
            <a:br>
              <a:rPr lang="en-US" sz="2400" dirty="0">
                <a:solidFill>
                  <a:schemeClr val="bg1"/>
                </a:solidFill>
                <a:latin typeface="system-ui"/>
              </a:rPr>
            </a:br>
            <a:r>
              <a:rPr lang="en-US" sz="2400" dirty="0">
                <a:solidFill>
                  <a:schemeClr val="bg1"/>
                </a:solidFill>
                <a:latin typeface="system-ui"/>
              </a:rPr>
              <a:t>    that sends out its roots by the stream,</a:t>
            </a:r>
            <a:br>
              <a:rPr lang="en-US" sz="2400" dirty="0">
                <a:solidFill>
                  <a:schemeClr val="bg1"/>
                </a:solidFill>
                <a:latin typeface="system-ui"/>
              </a:rPr>
            </a:br>
            <a:r>
              <a:rPr lang="en-US" sz="2400" dirty="0">
                <a:solidFill>
                  <a:schemeClr val="bg1"/>
                </a:solidFill>
                <a:latin typeface="system-ui"/>
              </a:rPr>
              <a:t>and does not fear when heat comes,</a:t>
            </a:r>
            <a:br>
              <a:rPr lang="en-US" sz="2400" dirty="0">
                <a:solidFill>
                  <a:schemeClr val="bg1"/>
                </a:solidFill>
                <a:latin typeface="system-ui"/>
              </a:rPr>
            </a:br>
            <a:r>
              <a:rPr lang="en-US" sz="2400" dirty="0">
                <a:solidFill>
                  <a:schemeClr val="bg1"/>
                </a:solidFill>
                <a:latin typeface="system-ui"/>
              </a:rPr>
              <a:t>    for its leaves remain green,</a:t>
            </a:r>
            <a:br>
              <a:rPr lang="en-US" sz="2400" dirty="0">
                <a:solidFill>
                  <a:schemeClr val="bg1"/>
                </a:solidFill>
                <a:latin typeface="system-ui"/>
              </a:rPr>
            </a:br>
            <a:r>
              <a:rPr lang="en-US" sz="2400" dirty="0">
                <a:solidFill>
                  <a:schemeClr val="bg1"/>
                </a:solidFill>
                <a:latin typeface="system-ui"/>
              </a:rPr>
              <a:t>and is not anxious in the year of drought,                                        for it does not cease to bear fruit.”</a:t>
            </a:r>
          </a:p>
        </p:txBody>
      </p:sp>
      <p:sp>
        <p:nvSpPr>
          <p:cNvPr id="4" name="TextBox 3">
            <a:extLst>
              <a:ext uri="{FF2B5EF4-FFF2-40B4-BE49-F238E27FC236}">
                <a16:creationId xmlns:a16="http://schemas.microsoft.com/office/drawing/2014/main" id="{0770A6DE-50D8-1C61-2D1F-282C50C482DC}"/>
              </a:ext>
            </a:extLst>
          </p:cNvPr>
          <p:cNvSpPr txBox="1"/>
          <p:nvPr/>
        </p:nvSpPr>
        <p:spPr>
          <a:xfrm>
            <a:off x="4665600" y="586576"/>
            <a:ext cx="4170784" cy="646331"/>
          </a:xfrm>
          <a:prstGeom prst="rect">
            <a:avLst/>
          </a:prstGeom>
          <a:noFill/>
        </p:spPr>
        <p:txBody>
          <a:bodyPr wrap="square" rtlCol="0">
            <a:spAutoFit/>
          </a:bodyPr>
          <a:lstStyle/>
          <a:p>
            <a:r>
              <a:rPr lang="en-US" sz="3600" dirty="0">
                <a:solidFill>
                  <a:schemeClr val="bg1"/>
                </a:solidFill>
              </a:rPr>
              <a:t>Never Turning Back</a:t>
            </a:r>
            <a:endParaRPr lang="en-US" sz="3600" dirty="0"/>
          </a:p>
        </p:txBody>
      </p:sp>
    </p:spTree>
    <p:extLst>
      <p:ext uri="{BB962C8B-B14F-4D97-AF65-F5344CB8AC3E}">
        <p14:creationId xmlns:p14="http://schemas.microsoft.com/office/powerpoint/2010/main" val="4168997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96781C-32A1-4FDA-A83B-A7FF8C1B1E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2" descr="Jehovah Our God Is One Jehovah”—Deuteronomy 6:4 | Study">
            <a:extLst>
              <a:ext uri="{FF2B5EF4-FFF2-40B4-BE49-F238E27FC236}">
                <a16:creationId xmlns:a16="http://schemas.microsoft.com/office/drawing/2014/main" id="{B7A67607-0B57-81A2-4DD3-02A6F842A12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5560"/>
          <a:stretch/>
        </p:blipFill>
        <p:spPr bwMode="auto">
          <a:xfrm>
            <a:off x="0" y="-2"/>
            <a:ext cx="4217437"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87273A27-76C2-FCB5-1939-49107CF54202}"/>
              </a:ext>
            </a:extLst>
          </p:cNvPr>
          <p:cNvSpPr>
            <a:spLocks noGrp="1"/>
          </p:cNvSpPr>
          <p:nvPr>
            <p:ph type="title"/>
          </p:nvPr>
        </p:nvSpPr>
        <p:spPr>
          <a:xfrm>
            <a:off x="4721080" y="97613"/>
            <a:ext cx="6140449" cy="2044423"/>
          </a:xfrm>
        </p:spPr>
        <p:txBody>
          <a:bodyPr anchor="t">
            <a:normAutofit/>
          </a:bodyPr>
          <a:lstStyle/>
          <a:p>
            <a:r>
              <a:rPr lang="en-US" sz="3600" b="1" dirty="0">
                <a:solidFill>
                  <a:schemeClr val="bg1"/>
                </a:solidFill>
                <a:latin typeface="Calibri" panose="020F0502020204030204" pitchFamily="34" charset="0"/>
                <a:ea typeface="Calibri" panose="020F0502020204030204" pitchFamily="34" charset="0"/>
                <a:cs typeface="Calibri" panose="020F0502020204030204" pitchFamily="34" charset="0"/>
              </a:rPr>
              <a:t>Appreciation of Freedom</a:t>
            </a:r>
            <a:br>
              <a:rPr lang="en-US" sz="2200" dirty="0">
                <a:solidFill>
                  <a:schemeClr val="bg1"/>
                </a:solidFill>
              </a:rPr>
            </a:br>
            <a:br>
              <a:rPr lang="en-US" sz="2200" dirty="0">
                <a:solidFill>
                  <a:schemeClr val="bg1"/>
                </a:solidFill>
              </a:rPr>
            </a:br>
            <a:br>
              <a:rPr lang="en-US" sz="2200" dirty="0">
                <a:solidFill>
                  <a:schemeClr val="bg1"/>
                </a:solidFill>
              </a:rPr>
            </a:br>
            <a:endParaRPr lang="en-US" sz="2200" dirty="0">
              <a:solidFill>
                <a:schemeClr val="bg1"/>
              </a:solidFill>
            </a:endParaRPr>
          </a:p>
        </p:txBody>
      </p:sp>
      <p:grpSp>
        <p:nvGrpSpPr>
          <p:cNvPr id="11" name="Group 10">
            <a:extLst>
              <a:ext uri="{FF2B5EF4-FFF2-40B4-BE49-F238E27FC236}">
                <a16:creationId xmlns:a16="http://schemas.microsoft.com/office/drawing/2014/main" id="{54A1C8FD-E5B7-4BEC-A74A-A55FB8EA7C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12" name="Freeform: Shape 11">
              <a:extLst>
                <a:ext uri="{FF2B5EF4-FFF2-40B4-BE49-F238E27FC236}">
                  <a16:creationId xmlns:a16="http://schemas.microsoft.com/office/drawing/2014/main" id="{B20D202D-5E48-4B15-9AF5-71BED4FCFF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68D6A069-9380-4E59-A0DA-07053EE8E5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 name="Content Placeholder 2">
            <a:extLst>
              <a:ext uri="{FF2B5EF4-FFF2-40B4-BE49-F238E27FC236}">
                <a16:creationId xmlns:a16="http://schemas.microsoft.com/office/drawing/2014/main" id="{7E5E7D7F-066A-48C5-BD09-7ADB191675B9}"/>
              </a:ext>
            </a:extLst>
          </p:cNvPr>
          <p:cNvSpPr>
            <a:spLocks noGrp="1"/>
          </p:cNvSpPr>
          <p:nvPr>
            <p:ph idx="1"/>
          </p:nvPr>
        </p:nvSpPr>
        <p:spPr>
          <a:xfrm>
            <a:off x="4629224" y="1676257"/>
            <a:ext cx="7800602" cy="2682000"/>
          </a:xfrm>
        </p:spPr>
        <p:txBody>
          <a:bodyPr>
            <a:noAutofit/>
          </a:bodyPr>
          <a:lstStyle/>
          <a:p>
            <a:pPr marL="0" indent="0" algn="l">
              <a:buNone/>
            </a:pPr>
            <a:r>
              <a:rPr lang="en-US" sz="2700" dirty="0">
                <a:solidFill>
                  <a:schemeClr val="bg1"/>
                </a:solidFill>
                <a:latin typeface="system-ui"/>
              </a:rPr>
              <a:t>Isa 61:10-11: I will greatly rejoice in the Lord;</a:t>
            </a:r>
            <a:br>
              <a:rPr lang="en-US" sz="2700" dirty="0">
                <a:solidFill>
                  <a:schemeClr val="bg1"/>
                </a:solidFill>
                <a:latin typeface="system-ui"/>
              </a:rPr>
            </a:br>
            <a:r>
              <a:rPr lang="en-US" sz="2700" dirty="0">
                <a:solidFill>
                  <a:schemeClr val="bg1"/>
                </a:solidFill>
                <a:latin typeface="system-ui"/>
              </a:rPr>
              <a:t>    my soul shall exult in my God,</a:t>
            </a:r>
            <a:br>
              <a:rPr lang="en-US" sz="2700" dirty="0">
                <a:solidFill>
                  <a:schemeClr val="bg1"/>
                </a:solidFill>
                <a:latin typeface="system-ui"/>
              </a:rPr>
            </a:br>
            <a:r>
              <a:rPr lang="en-US" sz="2700" dirty="0">
                <a:solidFill>
                  <a:schemeClr val="bg1"/>
                </a:solidFill>
                <a:latin typeface="system-ui"/>
              </a:rPr>
              <a:t>for he has clothed me with the garments of salvation;</a:t>
            </a:r>
            <a:br>
              <a:rPr lang="en-US" sz="2700" dirty="0">
                <a:solidFill>
                  <a:schemeClr val="bg1"/>
                </a:solidFill>
                <a:latin typeface="system-ui"/>
              </a:rPr>
            </a:br>
            <a:r>
              <a:rPr lang="en-US" sz="2700" dirty="0">
                <a:solidFill>
                  <a:schemeClr val="bg1"/>
                </a:solidFill>
                <a:latin typeface="system-ui"/>
              </a:rPr>
              <a:t>    he has covered me with the robe of righteousness,</a:t>
            </a:r>
            <a:br>
              <a:rPr lang="en-US" sz="2700" dirty="0">
                <a:solidFill>
                  <a:schemeClr val="bg1"/>
                </a:solidFill>
                <a:latin typeface="system-ui"/>
              </a:rPr>
            </a:br>
            <a:r>
              <a:rPr lang="en-US" sz="2700" dirty="0">
                <a:solidFill>
                  <a:schemeClr val="bg1"/>
                </a:solidFill>
                <a:latin typeface="system-ui"/>
              </a:rPr>
              <a:t>as a bridegroom decks himself like a priest with a beautiful headdress,</a:t>
            </a:r>
            <a:br>
              <a:rPr lang="en-US" sz="2700" dirty="0">
                <a:solidFill>
                  <a:schemeClr val="bg1"/>
                </a:solidFill>
                <a:latin typeface="system-ui"/>
              </a:rPr>
            </a:br>
            <a:r>
              <a:rPr lang="en-US" sz="2700" dirty="0">
                <a:solidFill>
                  <a:schemeClr val="bg1"/>
                </a:solidFill>
                <a:latin typeface="system-ui"/>
              </a:rPr>
              <a:t>    and as a bride adorns herself with her jewels.</a:t>
            </a:r>
            <a:br>
              <a:rPr lang="en-US" sz="2700" dirty="0">
                <a:solidFill>
                  <a:schemeClr val="bg1"/>
                </a:solidFill>
                <a:latin typeface="system-ui"/>
              </a:rPr>
            </a:br>
            <a:r>
              <a:rPr lang="en-US" sz="2700" dirty="0">
                <a:solidFill>
                  <a:schemeClr val="bg1"/>
                </a:solidFill>
                <a:latin typeface="system-ui"/>
              </a:rPr>
              <a:t>For as the earth brings forth its sprouts,</a:t>
            </a:r>
            <a:br>
              <a:rPr lang="en-US" sz="2700" dirty="0">
                <a:solidFill>
                  <a:schemeClr val="bg1"/>
                </a:solidFill>
                <a:latin typeface="system-ui"/>
              </a:rPr>
            </a:br>
            <a:r>
              <a:rPr lang="en-US" sz="2700" dirty="0">
                <a:solidFill>
                  <a:schemeClr val="bg1"/>
                </a:solidFill>
                <a:latin typeface="system-ui"/>
              </a:rPr>
              <a:t>    and as a garden causes what is sown in it to sprout up,</a:t>
            </a:r>
            <a:br>
              <a:rPr lang="en-US" sz="2700" dirty="0">
                <a:solidFill>
                  <a:schemeClr val="bg1"/>
                </a:solidFill>
                <a:latin typeface="system-ui"/>
              </a:rPr>
            </a:br>
            <a:r>
              <a:rPr lang="en-US" sz="2700" dirty="0">
                <a:solidFill>
                  <a:schemeClr val="bg1"/>
                </a:solidFill>
                <a:latin typeface="system-ui"/>
              </a:rPr>
              <a:t>so the Lord God will cause righteousness and praise</a:t>
            </a:r>
            <a:br>
              <a:rPr lang="en-US" sz="2700" dirty="0">
                <a:solidFill>
                  <a:schemeClr val="bg1"/>
                </a:solidFill>
                <a:latin typeface="system-ui"/>
              </a:rPr>
            </a:br>
            <a:r>
              <a:rPr lang="en-US" sz="2700" dirty="0">
                <a:solidFill>
                  <a:schemeClr val="bg1"/>
                </a:solidFill>
                <a:latin typeface="system-ui"/>
              </a:rPr>
              <a:t>    to sprout up before all the nations.</a:t>
            </a:r>
          </a:p>
        </p:txBody>
      </p:sp>
      <p:sp>
        <p:nvSpPr>
          <p:cNvPr id="4" name="TextBox 3">
            <a:extLst>
              <a:ext uri="{FF2B5EF4-FFF2-40B4-BE49-F238E27FC236}">
                <a16:creationId xmlns:a16="http://schemas.microsoft.com/office/drawing/2014/main" id="{0770A6DE-50D8-1C61-2D1F-282C50C482DC}"/>
              </a:ext>
            </a:extLst>
          </p:cNvPr>
          <p:cNvSpPr txBox="1"/>
          <p:nvPr/>
        </p:nvSpPr>
        <p:spPr>
          <a:xfrm>
            <a:off x="4629224" y="796660"/>
            <a:ext cx="6475849" cy="646331"/>
          </a:xfrm>
          <a:prstGeom prst="rect">
            <a:avLst/>
          </a:prstGeom>
          <a:noFill/>
        </p:spPr>
        <p:txBody>
          <a:bodyPr wrap="square" rtlCol="0">
            <a:spAutoFit/>
          </a:bodyPr>
          <a:lstStyle/>
          <a:p>
            <a:r>
              <a:rPr lang="en-US" sz="3600" dirty="0">
                <a:solidFill>
                  <a:schemeClr val="bg1"/>
                </a:solidFill>
              </a:rPr>
              <a:t>Understanding Our Former State</a:t>
            </a:r>
            <a:endParaRPr lang="en-US" sz="3600" dirty="0"/>
          </a:p>
        </p:txBody>
      </p:sp>
    </p:spTree>
    <p:extLst>
      <p:ext uri="{BB962C8B-B14F-4D97-AF65-F5344CB8AC3E}">
        <p14:creationId xmlns:p14="http://schemas.microsoft.com/office/powerpoint/2010/main" val="2172631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96781C-32A1-4FDA-A83B-A7FF8C1B1E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273A27-76C2-FCB5-1939-49107CF54202}"/>
              </a:ext>
            </a:extLst>
          </p:cNvPr>
          <p:cNvSpPr>
            <a:spLocks noGrp="1"/>
          </p:cNvSpPr>
          <p:nvPr>
            <p:ph type="title"/>
          </p:nvPr>
        </p:nvSpPr>
        <p:spPr>
          <a:xfrm>
            <a:off x="4693088" y="0"/>
            <a:ext cx="6140449" cy="2044423"/>
          </a:xfrm>
        </p:spPr>
        <p:txBody>
          <a:bodyPr anchor="t">
            <a:normAutofit/>
          </a:bodyPr>
          <a:lstStyle/>
          <a:p>
            <a:r>
              <a:rPr lang="en-US" sz="3600" b="1" dirty="0">
                <a:solidFill>
                  <a:schemeClr val="bg1"/>
                </a:solidFill>
                <a:latin typeface="Calibri" panose="020F0502020204030204" pitchFamily="34" charset="0"/>
                <a:ea typeface="Calibri" panose="020F0502020204030204" pitchFamily="34" charset="0"/>
                <a:cs typeface="Calibri" panose="020F0502020204030204" pitchFamily="34" charset="0"/>
              </a:rPr>
              <a:t>Appreciation of Freedom</a:t>
            </a:r>
            <a:br>
              <a:rPr lang="en-US" sz="2200" dirty="0">
                <a:solidFill>
                  <a:schemeClr val="bg1"/>
                </a:solidFill>
              </a:rPr>
            </a:br>
            <a:br>
              <a:rPr lang="en-US" sz="2200" dirty="0">
                <a:solidFill>
                  <a:schemeClr val="bg1"/>
                </a:solidFill>
              </a:rPr>
            </a:br>
            <a:br>
              <a:rPr lang="en-US" sz="2200" dirty="0">
                <a:solidFill>
                  <a:schemeClr val="bg1"/>
                </a:solidFill>
              </a:rPr>
            </a:br>
            <a:endParaRPr lang="en-US" sz="2200" dirty="0">
              <a:solidFill>
                <a:schemeClr val="bg1"/>
              </a:solidFill>
            </a:endParaRPr>
          </a:p>
        </p:txBody>
      </p:sp>
      <p:pic>
        <p:nvPicPr>
          <p:cNvPr id="5" name="Picture 2" descr="Jehovah Our God Is One Jehovah”—Deuteronomy 6:4 | Study">
            <a:extLst>
              <a:ext uri="{FF2B5EF4-FFF2-40B4-BE49-F238E27FC236}">
                <a16:creationId xmlns:a16="http://schemas.microsoft.com/office/drawing/2014/main" id="{C5188DDB-C1B2-BCE8-5B14-1BB799E5F65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5560"/>
          <a:stretch/>
        </p:blipFill>
        <p:spPr bwMode="auto">
          <a:xfrm>
            <a:off x="0" y="-2"/>
            <a:ext cx="4217437" cy="6858000"/>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a:extLst>
              <a:ext uri="{FF2B5EF4-FFF2-40B4-BE49-F238E27FC236}">
                <a16:creationId xmlns:a16="http://schemas.microsoft.com/office/drawing/2014/main" id="{54A1C8FD-E5B7-4BEC-A74A-A55FB8EA7C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12" name="Freeform: Shape 11">
              <a:extLst>
                <a:ext uri="{FF2B5EF4-FFF2-40B4-BE49-F238E27FC236}">
                  <a16:creationId xmlns:a16="http://schemas.microsoft.com/office/drawing/2014/main" id="{B20D202D-5E48-4B15-9AF5-71BED4FCFF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68D6A069-9380-4E59-A0DA-07053EE8E5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 name="Content Placeholder 2">
            <a:extLst>
              <a:ext uri="{FF2B5EF4-FFF2-40B4-BE49-F238E27FC236}">
                <a16:creationId xmlns:a16="http://schemas.microsoft.com/office/drawing/2014/main" id="{7E5E7D7F-066A-48C5-BD09-7ADB191675B9}"/>
              </a:ext>
            </a:extLst>
          </p:cNvPr>
          <p:cNvSpPr>
            <a:spLocks noGrp="1"/>
          </p:cNvSpPr>
          <p:nvPr>
            <p:ph idx="1"/>
          </p:nvPr>
        </p:nvSpPr>
        <p:spPr>
          <a:xfrm>
            <a:off x="4693088" y="1286390"/>
            <a:ext cx="7432901" cy="2682000"/>
          </a:xfrm>
        </p:spPr>
        <p:txBody>
          <a:bodyPr>
            <a:noAutofit/>
          </a:bodyPr>
          <a:lstStyle/>
          <a:p>
            <a:pPr marL="0" indent="0" algn="l">
              <a:buNone/>
            </a:pPr>
            <a:r>
              <a:rPr lang="en-US" sz="2300" dirty="0">
                <a:solidFill>
                  <a:schemeClr val="bg1"/>
                </a:solidFill>
                <a:latin typeface="system-ui"/>
              </a:rPr>
              <a:t>Num 20:7-12: and the Lord spoke to Moses, saying, “Take the staff, and assemble the congregation, you and Aaron your brother, and tell the rock before their eyes to yield its water. So you shall bring water out of the rock for them and give drink to the congregation and their cattle.” And Moses took the staff from before the Lord, as he commanded him.</a:t>
            </a:r>
          </a:p>
          <a:p>
            <a:pPr marL="0" indent="0" algn="l">
              <a:buNone/>
            </a:pPr>
            <a:r>
              <a:rPr lang="en-US" sz="2300" dirty="0">
                <a:solidFill>
                  <a:schemeClr val="bg1"/>
                </a:solidFill>
                <a:latin typeface="system-ui"/>
              </a:rPr>
              <a:t>Then Moses and Aaron gathered the assembly together before the rock, and he said to them, “Hear now, you rebels: shall we bring water for you out of this rock?” And Moses lifted up his hand and struck the rock with his staff twice, and water came out abundantly, and the congregation drank, and their livestock. And the Lord said to Moses and Aaron, “Because you did not believe in me, to uphold me as holy in the eyes of the people of Israel, therefore you shall not bring this assembly into the land that I have given them.”</a:t>
            </a:r>
          </a:p>
          <a:p>
            <a:pPr marL="0" indent="0" algn="l">
              <a:buNone/>
            </a:pPr>
            <a:endParaRPr lang="en-US" sz="2200" dirty="0">
              <a:solidFill>
                <a:schemeClr val="bg1"/>
              </a:solidFill>
              <a:latin typeface="system-ui"/>
            </a:endParaRPr>
          </a:p>
        </p:txBody>
      </p:sp>
      <p:sp>
        <p:nvSpPr>
          <p:cNvPr id="4" name="TextBox 3">
            <a:extLst>
              <a:ext uri="{FF2B5EF4-FFF2-40B4-BE49-F238E27FC236}">
                <a16:creationId xmlns:a16="http://schemas.microsoft.com/office/drawing/2014/main" id="{0770A6DE-50D8-1C61-2D1F-282C50C482DC}"/>
              </a:ext>
            </a:extLst>
          </p:cNvPr>
          <p:cNvSpPr txBox="1"/>
          <p:nvPr/>
        </p:nvSpPr>
        <p:spPr>
          <a:xfrm>
            <a:off x="4713898" y="573636"/>
            <a:ext cx="4963398" cy="646331"/>
          </a:xfrm>
          <a:prstGeom prst="rect">
            <a:avLst/>
          </a:prstGeom>
          <a:noFill/>
        </p:spPr>
        <p:txBody>
          <a:bodyPr wrap="square" rtlCol="0">
            <a:spAutoFit/>
          </a:bodyPr>
          <a:lstStyle/>
          <a:p>
            <a:r>
              <a:rPr lang="en-US" sz="3600" dirty="0">
                <a:solidFill>
                  <a:schemeClr val="bg1"/>
                </a:solidFill>
              </a:rPr>
              <a:t>Humility In Freedom</a:t>
            </a:r>
            <a:endParaRPr lang="en-US" sz="3600" dirty="0"/>
          </a:p>
        </p:txBody>
      </p:sp>
    </p:spTree>
    <p:extLst>
      <p:ext uri="{BB962C8B-B14F-4D97-AF65-F5344CB8AC3E}">
        <p14:creationId xmlns:p14="http://schemas.microsoft.com/office/powerpoint/2010/main" val="29533084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96781C-32A1-4FDA-A83B-A7FF8C1B1E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2" descr="Jehovah Our God Is One Jehovah”—Deuteronomy 6:4 | Study">
            <a:extLst>
              <a:ext uri="{FF2B5EF4-FFF2-40B4-BE49-F238E27FC236}">
                <a16:creationId xmlns:a16="http://schemas.microsoft.com/office/drawing/2014/main" id="{B76D1F5D-9777-D277-1F71-207F48ABFA0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5560"/>
          <a:stretch/>
        </p:blipFill>
        <p:spPr bwMode="auto">
          <a:xfrm>
            <a:off x="0" y="-2"/>
            <a:ext cx="4217437"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87273A27-76C2-FCB5-1939-49107CF54202}"/>
              </a:ext>
            </a:extLst>
          </p:cNvPr>
          <p:cNvSpPr>
            <a:spLocks noGrp="1"/>
          </p:cNvSpPr>
          <p:nvPr>
            <p:ph type="title"/>
          </p:nvPr>
        </p:nvSpPr>
        <p:spPr>
          <a:xfrm>
            <a:off x="4844495" y="101119"/>
            <a:ext cx="6140449" cy="2044423"/>
          </a:xfrm>
        </p:spPr>
        <p:txBody>
          <a:bodyPr anchor="t">
            <a:normAutofit/>
          </a:bodyPr>
          <a:lstStyle/>
          <a:p>
            <a:r>
              <a:rPr lang="en-US" sz="3600" b="1" dirty="0">
                <a:solidFill>
                  <a:schemeClr val="bg1"/>
                </a:solidFill>
                <a:latin typeface="Calibri" panose="020F0502020204030204" pitchFamily="34" charset="0"/>
                <a:ea typeface="Calibri" panose="020F0502020204030204" pitchFamily="34" charset="0"/>
                <a:cs typeface="Calibri" panose="020F0502020204030204" pitchFamily="34" charset="0"/>
              </a:rPr>
              <a:t>Appreciation of Freedom</a:t>
            </a:r>
            <a:br>
              <a:rPr lang="en-US" sz="2200" dirty="0">
                <a:solidFill>
                  <a:schemeClr val="bg1"/>
                </a:solidFill>
              </a:rPr>
            </a:br>
            <a:br>
              <a:rPr lang="en-US" sz="2200" dirty="0">
                <a:solidFill>
                  <a:schemeClr val="bg1"/>
                </a:solidFill>
              </a:rPr>
            </a:br>
            <a:br>
              <a:rPr lang="en-US" sz="2200" dirty="0">
                <a:solidFill>
                  <a:schemeClr val="bg1"/>
                </a:solidFill>
              </a:rPr>
            </a:br>
            <a:endParaRPr lang="en-US" sz="2200" dirty="0">
              <a:solidFill>
                <a:schemeClr val="bg1"/>
              </a:solidFill>
            </a:endParaRPr>
          </a:p>
        </p:txBody>
      </p:sp>
      <p:grpSp>
        <p:nvGrpSpPr>
          <p:cNvPr id="11" name="Group 10">
            <a:extLst>
              <a:ext uri="{FF2B5EF4-FFF2-40B4-BE49-F238E27FC236}">
                <a16:creationId xmlns:a16="http://schemas.microsoft.com/office/drawing/2014/main" id="{54A1C8FD-E5B7-4BEC-A74A-A55FB8EA7C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12" name="Freeform: Shape 11">
              <a:extLst>
                <a:ext uri="{FF2B5EF4-FFF2-40B4-BE49-F238E27FC236}">
                  <a16:creationId xmlns:a16="http://schemas.microsoft.com/office/drawing/2014/main" id="{B20D202D-5E48-4B15-9AF5-71BED4FCFF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68D6A069-9380-4E59-A0DA-07053EE8E5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 name="Content Placeholder 2">
            <a:extLst>
              <a:ext uri="{FF2B5EF4-FFF2-40B4-BE49-F238E27FC236}">
                <a16:creationId xmlns:a16="http://schemas.microsoft.com/office/drawing/2014/main" id="{7E5E7D7F-066A-48C5-BD09-7ADB191675B9}"/>
              </a:ext>
            </a:extLst>
          </p:cNvPr>
          <p:cNvSpPr>
            <a:spLocks noGrp="1"/>
          </p:cNvSpPr>
          <p:nvPr>
            <p:ph idx="1"/>
          </p:nvPr>
        </p:nvSpPr>
        <p:spPr>
          <a:xfrm>
            <a:off x="4844495" y="1364995"/>
            <a:ext cx="7347505" cy="2682000"/>
          </a:xfrm>
        </p:spPr>
        <p:txBody>
          <a:bodyPr>
            <a:noAutofit/>
          </a:bodyPr>
          <a:lstStyle/>
          <a:p>
            <a:pPr marL="0" indent="0" algn="l">
              <a:buNone/>
            </a:pPr>
            <a:r>
              <a:rPr lang="en-US" sz="2600" dirty="0">
                <a:solidFill>
                  <a:schemeClr val="bg1"/>
                </a:solidFill>
                <a:latin typeface="system-ui"/>
              </a:rPr>
              <a:t>1 Cor 9:19-23: For though I am free from all, I have made myself a servant to all, that I might win more of them. To the Jews I became as a Jew, in order to win Jews. To those under the law I became as one under the law (though not being myself under the law) that I might win those under the law. To those outside the law I became as one outside the law (not being outside the law of God but under the law of Christ) that I might win those outside the law. To the weak I became weak, that I might win the weak. I have become all things to all people, that by all means I might save some. I do it all for the sake of the gospel, that I may share with them in its blessings.</a:t>
            </a:r>
          </a:p>
        </p:txBody>
      </p:sp>
      <p:sp>
        <p:nvSpPr>
          <p:cNvPr id="4" name="TextBox 3">
            <a:extLst>
              <a:ext uri="{FF2B5EF4-FFF2-40B4-BE49-F238E27FC236}">
                <a16:creationId xmlns:a16="http://schemas.microsoft.com/office/drawing/2014/main" id="{0770A6DE-50D8-1C61-2D1F-282C50C482DC}"/>
              </a:ext>
            </a:extLst>
          </p:cNvPr>
          <p:cNvSpPr txBox="1"/>
          <p:nvPr/>
        </p:nvSpPr>
        <p:spPr>
          <a:xfrm>
            <a:off x="4834970" y="661572"/>
            <a:ext cx="4963398" cy="646331"/>
          </a:xfrm>
          <a:prstGeom prst="rect">
            <a:avLst/>
          </a:prstGeom>
          <a:noFill/>
        </p:spPr>
        <p:txBody>
          <a:bodyPr wrap="square" rtlCol="0">
            <a:spAutoFit/>
          </a:bodyPr>
          <a:lstStyle/>
          <a:p>
            <a:r>
              <a:rPr lang="en-US" sz="3600" dirty="0">
                <a:solidFill>
                  <a:schemeClr val="bg1"/>
                </a:solidFill>
              </a:rPr>
              <a:t>Humility In Freedom</a:t>
            </a:r>
            <a:endParaRPr lang="en-US" sz="3600" dirty="0"/>
          </a:p>
        </p:txBody>
      </p:sp>
    </p:spTree>
    <p:extLst>
      <p:ext uri="{BB962C8B-B14F-4D97-AF65-F5344CB8AC3E}">
        <p14:creationId xmlns:p14="http://schemas.microsoft.com/office/powerpoint/2010/main" val="12992103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96781C-32A1-4FDA-A83B-A7FF8C1B1E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2" descr="Jehovah Our God Is One Jehovah”—Deuteronomy 6:4 | Study">
            <a:extLst>
              <a:ext uri="{FF2B5EF4-FFF2-40B4-BE49-F238E27FC236}">
                <a16:creationId xmlns:a16="http://schemas.microsoft.com/office/drawing/2014/main" id="{21E2995C-B906-14D6-B98C-21F2B969FD4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5560"/>
          <a:stretch/>
        </p:blipFill>
        <p:spPr bwMode="auto">
          <a:xfrm>
            <a:off x="0" y="-2"/>
            <a:ext cx="4217437"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87273A27-76C2-FCB5-1939-49107CF54202}"/>
              </a:ext>
            </a:extLst>
          </p:cNvPr>
          <p:cNvSpPr>
            <a:spLocks noGrp="1"/>
          </p:cNvSpPr>
          <p:nvPr>
            <p:ph type="title"/>
          </p:nvPr>
        </p:nvSpPr>
        <p:spPr>
          <a:xfrm>
            <a:off x="4768431" y="0"/>
            <a:ext cx="6140449" cy="2044423"/>
          </a:xfrm>
        </p:spPr>
        <p:txBody>
          <a:bodyPr anchor="t">
            <a:normAutofit/>
          </a:bodyPr>
          <a:lstStyle/>
          <a:p>
            <a:r>
              <a:rPr lang="en-US" sz="3600" b="1" dirty="0">
                <a:solidFill>
                  <a:schemeClr val="bg1"/>
                </a:solidFill>
                <a:latin typeface="Calibri" panose="020F0502020204030204" pitchFamily="34" charset="0"/>
                <a:ea typeface="Calibri" panose="020F0502020204030204" pitchFamily="34" charset="0"/>
                <a:cs typeface="Calibri" panose="020F0502020204030204" pitchFamily="34" charset="0"/>
              </a:rPr>
              <a:t>Appreciation of Freedom</a:t>
            </a:r>
            <a:br>
              <a:rPr lang="en-US" sz="2200" dirty="0">
                <a:solidFill>
                  <a:schemeClr val="bg1"/>
                </a:solidFill>
              </a:rPr>
            </a:br>
            <a:br>
              <a:rPr lang="en-US" sz="2200" dirty="0">
                <a:solidFill>
                  <a:schemeClr val="bg1"/>
                </a:solidFill>
              </a:rPr>
            </a:br>
            <a:br>
              <a:rPr lang="en-US" sz="2200" dirty="0">
                <a:solidFill>
                  <a:schemeClr val="bg1"/>
                </a:solidFill>
              </a:rPr>
            </a:br>
            <a:endParaRPr lang="en-US" sz="2200" dirty="0">
              <a:solidFill>
                <a:schemeClr val="bg1"/>
              </a:solidFill>
            </a:endParaRPr>
          </a:p>
        </p:txBody>
      </p:sp>
      <p:grpSp>
        <p:nvGrpSpPr>
          <p:cNvPr id="11" name="Group 10">
            <a:extLst>
              <a:ext uri="{FF2B5EF4-FFF2-40B4-BE49-F238E27FC236}">
                <a16:creationId xmlns:a16="http://schemas.microsoft.com/office/drawing/2014/main" id="{54A1C8FD-E5B7-4BEC-A74A-A55FB8EA7C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12" name="Freeform: Shape 11">
              <a:extLst>
                <a:ext uri="{FF2B5EF4-FFF2-40B4-BE49-F238E27FC236}">
                  <a16:creationId xmlns:a16="http://schemas.microsoft.com/office/drawing/2014/main" id="{B20D202D-5E48-4B15-9AF5-71BED4FCFF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68D6A069-9380-4E59-A0DA-07053EE8E5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 name="Content Placeholder 2">
            <a:extLst>
              <a:ext uri="{FF2B5EF4-FFF2-40B4-BE49-F238E27FC236}">
                <a16:creationId xmlns:a16="http://schemas.microsoft.com/office/drawing/2014/main" id="{7E5E7D7F-066A-48C5-BD09-7ADB191675B9}"/>
              </a:ext>
            </a:extLst>
          </p:cNvPr>
          <p:cNvSpPr>
            <a:spLocks noGrp="1"/>
          </p:cNvSpPr>
          <p:nvPr>
            <p:ph idx="1"/>
          </p:nvPr>
        </p:nvSpPr>
        <p:spPr>
          <a:xfrm>
            <a:off x="4768431" y="1363629"/>
            <a:ext cx="7352034" cy="2682000"/>
          </a:xfrm>
        </p:spPr>
        <p:txBody>
          <a:bodyPr>
            <a:noAutofit/>
          </a:bodyPr>
          <a:lstStyle/>
          <a:p>
            <a:pPr marL="0" indent="0" algn="l">
              <a:buNone/>
            </a:pPr>
            <a:r>
              <a:rPr lang="en-US" sz="3200" dirty="0">
                <a:solidFill>
                  <a:schemeClr val="bg1"/>
                </a:solidFill>
                <a:latin typeface="system-ui"/>
              </a:rPr>
              <a:t>Psalm 142:5-7: I cry to you, O Lord;</a:t>
            </a:r>
            <a:br>
              <a:rPr lang="en-US" sz="3200" dirty="0">
                <a:solidFill>
                  <a:schemeClr val="bg1"/>
                </a:solidFill>
                <a:latin typeface="system-ui"/>
              </a:rPr>
            </a:br>
            <a:r>
              <a:rPr lang="en-US" sz="3200" dirty="0">
                <a:solidFill>
                  <a:schemeClr val="bg1"/>
                </a:solidFill>
                <a:latin typeface="system-ui"/>
              </a:rPr>
              <a:t>    I say, “You are my refuge,</a:t>
            </a:r>
            <a:br>
              <a:rPr lang="en-US" sz="3200" dirty="0">
                <a:solidFill>
                  <a:schemeClr val="bg1"/>
                </a:solidFill>
                <a:latin typeface="system-ui"/>
              </a:rPr>
            </a:br>
            <a:r>
              <a:rPr lang="en-US" sz="3200" dirty="0">
                <a:solidFill>
                  <a:schemeClr val="bg1"/>
                </a:solidFill>
                <a:latin typeface="system-ui"/>
              </a:rPr>
              <a:t>    my portion in the land of the living.”</a:t>
            </a:r>
            <a:br>
              <a:rPr lang="en-US" sz="3200" dirty="0">
                <a:solidFill>
                  <a:schemeClr val="bg1"/>
                </a:solidFill>
                <a:latin typeface="system-ui"/>
              </a:rPr>
            </a:br>
            <a:r>
              <a:rPr lang="en-US" sz="3200" dirty="0">
                <a:solidFill>
                  <a:schemeClr val="bg1"/>
                </a:solidFill>
                <a:latin typeface="system-ui"/>
              </a:rPr>
              <a:t>Attend to my cry,</a:t>
            </a:r>
            <a:br>
              <a:rPr lang="en-US" sz="3200" dirty="0">
                <a:solidFill>
                  <a:schemeClr val="bg1"/>
                </a:solidFill>
                <a:latin typeface="system-ui"/>
              </a:rPr>
            </a:br>
            <a:r>
              <a:rPr lang="en-US" sz="3200" dirty="0">
                <a:solidFill>
                  <a:schemeClr val="bg1"/>
                </a:solidFill>
                <a:latin typeface="system-ui"/>
              </a:rPr>
              <a:t>    for I am brought very low!</a:t>
            </a:r>
            <a:br>
              <a:rPr lang="en-US" sz="3200" dirty="0">
                <a:solidFill>
                  <a:schemeClr val="bg1"/>
                </a:solidFill>
                <a:latin typeface="system-ui"/>
              </a:rPr>
            </a:br>
            <a:r>
              <a:rPr lang="en-US" sz="3200" dirty="0">
                <a:solidFill>
                  <a:schemeClr val="bg1"/>
                </a:solidFill>
                <a:latin typeface="system-ui"/>
              </a:rPr>
              <a:t>Deliver me from my persecutors,</a:t>
            </a:r>
            <a:br>
              <a:rPr lang="en-US" sz="3200" dirty="0">
                <a:solidFill>
                  <a:schemeClr val="bg1"/>
                </a:solidFill>
                <a:latin typeface="system-ui"/>
              </a:rPr>
            </a:br>
            <a:r>
              <a:rPr lang="en-US" sz="3200" dirty="0">
                <a:solidFill>
                  <a:schemeClr val="bg1"/>
                </a:solidFill>
                <a:latin typeface="system-ui"/>
              </a:rPr>
              <a:t>    for they are too strong for me!</a:t>
            </a:r>
            <a:br>
              <a:rPr lang="en-US" sz="3200" dirty="0">
                <a:solidFill>
                  <a:schemeClr val="bg1"/>
                </a:solidFill>
                <a:latin typeface="system-ui"/>
              </a:rPr>
            </a:br>
            <a:r>
              <a:rPr lang="en-US" sz="3200" dirty="0">
                <a:solidFill>
                  <a:schemeClr val="bg1"/>
                </a:solidFill>
                <a:latin typeface="system-ui"/>
              </a:rPr>
              <a:t>Bring me out of prison,</a:t>
            </a:r>
            <a:br>
              <a:rPr lang="en-US" sz="3200" dirty="0">
                <a:solidFill>
                  <a:schemeClr val="bg1"/>
                </a:solidFill>
                <a:latin typeface="system-ui"/>
              </a:rPr>
            </a:br>
            <a:r>
              <a:rPr lang="en-US" sz="3200" dirty="0">
                <a:solidFill>
                  <a:schemeClr val="bg1"/>
                </a:solidFill>
                <a:latin typeface="system-ui"/>
              </a:rPr>
              <a:t>    that I may give thanks to your name!</a:t>
            </a:r>
            <a:br>
              <a:rPr lang="en-US" sz="3200" dirty="0">
                <a:solidFill>
                  <a:schemeClr val="bg1"/>
                </a:solidFill>
                <a:latin typeface="system-ui"/>
              </a:rPr>
            </a:br>
            <a:r>
              <a:rPr lang="en-US" sz="3200" dirty="0">
                <a:solidFill>
                  <a:schemeClr val="bg1"/>
                </a:solidFill>
                <a:latin typeface="system-ui"/>
              </a:rPr>
              <a:t>The righteous will surround me,</a:t>
            </a:r>
            <a:br>
              <a:rPr lang="en-US" sz="3200" dirty="0">
                <a:solidFill>
                  <a:schemeClr val="bg1"/>
                </a:solidFill>
                <a:latin typeface="system-ui"/>
              </a:rPr>
            </a:br>
            <a:r>
              <a:rPr lang="en-US" sz="3200" dirty="0">
                <a:solidFill>
                  <a:schemeClr val="bg1"/>
                </a:solidFill>
                <a:latin typeface="system-ui"/>
              </a:rPr>
              <a:t>    for you will deal bountifully with me.</a:t>
            </a:r>
          </a:p>
        </p:txBody>
      </p:sp>
      <p:sp>
        <p:nvSpPr>
          <p:cNvPr id="4" name="TextBox 3">
            <a:extLst>
              <a:ext uri="{FF2B5EF4-FFF2-40B4-BE49-F238E27FC236}">
                <a16:creationId xmlns:a16="http://schemas.microsoft.com/office/drawing/2014/main" id="{0770A6DE-50D8-1C61-2D1F-282C50C482DC}"/>
              </a:ext>
            </a:extLst>
          </p:cNvPr>
          <p:cNvSpPr txBox="1"/>
          <p:nvPr/>
        </p:nvSpPr>
        <p:spPr>
          <a:xfrm>
            <a:off x="4751666" y="586927"/>
            <a:ext cx="4963398" cy="646331"/>
          </a:xfrm>
          <a:prstGeom prst="rect">
            <a:avLst/>
          </a:prstGeom>
          <a:noFill/>
        </p:spPr>
        <p:txBody>
          <a:bodyPr wrap="square" rtlCol="0">
            <a:spAutoFit/>
          </a:bodyPr>
          <a:lstStyle/>
          <a:p>
            <a:r>
              <a:rPr lang="en-US" sz="3600" dirty="0">
                <a:solidFill>
                  <a:schemeClr val="bg1"/>
                </a:solidFill>
              </a:rPr>
              <a:t>Should Lead Us to Praise</a:t>
            </a:r>
            <a:endParaRPr lang="en-US" sz="3600" dirty="0"/>
          </a:p>
        </p:txBody>
      </p:sp>
    </p:spTree>
    <p:extLst>
      <p:ext uri="{BB962C8B-B14F-4D97-AF65-F5344CB8AC3E}">
        <p14:creationId xmlns:p14="http://schemas.microsoft.com/office/powerpoint/2010/main" val="3418935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9">
            <a:extLst>
              <a:ext uri="{FF2B5EF4-FFF2-40B4-BE49-F238E27FC236}">
                <a16:creationId xmlns:a16="http://schemas.microsoft.com/office/drawing/2014/main" id="{5F892E19-92E7-4BB2-8C3F-DBDFE8D9D3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
            <a:ext cx="4581527" cy="6858002"/>
            <a:chOff x="-2" y="-1"/>
            <a:chExt cx="4581527" cy="6858002"/>
          </a:xfrm>
          <a:effectLst>
            <a:outerShdw blurRad="381000" dist="50800" algn="ctr" rotWithShape="0">
              <a:srgbClr val="000000">
                <a:alpha val="10000"/>
              </a:srgbClr>
            </a:outerShdw>
          </a:effectLst>
        </p:grpSpPr>
        <p:grpSp>
          <p:nvGrpSpPr>
            <p:cNvPr id="11" name="Group 10">
              <a:extLst>
                <a:ext uri="{FF2B5EF4-FFF2-40B4-BE49-F238E27FC236}">
                  <a16:creationId xmlns:a16="http://schemas.microsoft.com/office/drawing/2014/main" id="{81E493D3-31D9-4B80-9798-EEA082E12A8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 y="-1"/>
              <a:ext cx="4572002" cy="6858002"/>
              <a:chOff x="-2" y="-1"/>
              <a:chExt cx="4572002" cy="6858002"/>
            </a:xfrm>
            <a:effectLst/>
          </p:grpSpPr>
          <p:sp>
            <p:nvSpPr>
              <p:cNvPr id="19" name="Freeform: Shape 18">
                <a:extLst>
                  <a:ext uri="{FF2B5EF4-FFF2-40B4-BE49-F238E27FC236}">
                    <a16:creationId xmlns:a16="http://schemas.microsoft.com/office/drawing/2014/main" id="{62E6AA4D-EC17-45B5-B621-DF0FD91FD4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D56F11D0-7966-41FE-AAB9-EC0C54F11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bg1">
                  <a:alpha val="86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2" name="Group 11">
              <a:extLst>
                <a:ext uri="{FF2B5EF4-FFF2-40B4-BE49-F238E27FC236}">
                  <a16:creationId xmlns:a16="http://schemas.microsoft.com/office/drawing/2014/main" id="{CEDE579A-0A12-4A10-85D4-A8DA1663B89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2"/>
              <a:chOff x="3697284" y="-1"/>
              <a:chExt cx="884241" cy="6858002"/>
            </a:xfrm>
          </p:grpSpPr>
          <p:grpSp>
            <p:nvGrpSpPr>
              <p:cNvPr id="13" name="Group 12">
                <a:extLst>
                  <a:ext uri="{FF2B5EF4-FFF2-40B4-BE49-F238E27FC236}">
                    <a16:creationId xmlns:a16="http://schemas.microsoft.com/office/drawing/2014/main" id="{15CA79E3-BA58-419A-8541-7498AC2633F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solidFill>
                <a:srgbClr val="FFFFFF"/>
              </a:solidFill>
              <a:effectLst/>
            </p:grpSpPr>
            <p:sp>
              <p:nvSpPr>
                <p:cNvPr id="17" name="Freeform: Shape 16">
                  <a:extLst>
                    <a:ext uri="{FF2B5EF4-FFF2-40B4-BE49-F238E27FC236}">
                      <a16:creationId xmlns:a16="http://schemas.microsoft.com/office/drawing/2014/main" id="{2348C622-BC44-4959-B64E-427015FD1F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F8841A98-AA1D-4F65-A368-EF31110B0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4" name="Group 13">
                <a:extLst>
                  <a:ext uri="{FF2B5EF4-FFF2-40B4-BE49-F238E27FC236}">
                    <a16:creationId xmlns:a16="http://schemas.microsoft.com/office/drawing/2014/main" id="{E6609F08-9B2C-4879-AC68-E3E537BED78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0"/>
                <a:ext cx="884241" cy="6858001"/>
                <a:chOff x="3697284" y="-1"/>
                <a:chExt cx="884241" cy="6858001"/>
              </a:xfrm>
              <a:blipFill>
                <a:blip r:embed="rId2">
                  <a:alphaModFix amt="57000"/>
                </a:blip>
                <a:tile tx="0" ty="0" sx="100000" sy="100000" flip="none" algn="tl"/>
              </a:blipFill>
              <a:effectLst/>
            </p:grpSpPr>
            <p:sp>
              <p:nvSpPr>
                <p:cNvPr id="15" name="Freeform: Shape 14">
                  <a:extLst>
                    <a:ext uri="{FF2B5EF4-FFF2-40B4-BE49-F238E27FC236}">
                      <a16:creationId xmlns:a16="http://schemas.microsoft.com/office/drawing/2014/main" id="{6910EFC9-D70D-42FD-BCCD-AB1F710BFD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83BEF371-1E22-4C4F-A62F-AC6B92CAE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grpSp>
      <p:sp>
        <p:nvSpPr>
          <p:cNvPr id="2" name="Title 1">
            <a:extLst>
              <a:ext uri="{FF2B5EF4-FFF2-40B4-BE49-F238E27FC236}">
                <a16:creationId xmlns:a16="http://schemas.microsoft.com/office/drawing/2014/main" id="{85EDF2AB-1D1A-46BE-E340-08AE36302800}"/>
              </a:ext>
            </a:extLst>
          </p:cNvPr>
          <p:cNvSpPr>
            <a:spLocks noGrp="1"/>
          </p:cNvSpPr>
          <p:nvPr>
            <p:ph type="title"/>
          </p:nvPr>
        </p:nvSpPr>
        <p:spPr>
          <a:xfrm>
            <a:off x="827088" y="1641752"/>
            <a:ext cx="2860670" cy="3213277"/>
          </a:xfrm>
        </p:spPr>
        <p:txBody>
          <a:bodyPr anchor="t">
            <a:normAutofit/>
          </a:bodyPr>
          <a:lstStyle/>
          <a:p>
            <a:br>
              <a:rPr lang="en-US" sz="4000" dirty="0"/>
            </a:br>
            <a:br>
              <a:rPr lang="en-US" sz="4000" dirty="0"/>
            </a:br>
            <a:r>
              <a:rPr lang="en-US" sz="4000" dirty="0"/>
              <a:t>Practical Applications</a:t>
            </a:r>
          </a:p>
        </p:txBody>
      </p:sp>
      <p:sp>
        <p:nvSpPr>
          <p:cNvPr id="3" name="Content Placeholder 2">
            <a:extLst>
              <a:ext uri="{FF2B5EF4-FFF2-40B4-BE49-F238E27FC236}">
                <a16:creationId xmlns:a16="http://schemas.microsoft.com/office/drawing/2014/main" id="{EB415FAA-9FC5-C512-37FB-93959C80C46E}"/>
              </a:ext>
            </a:extLst>
          </p:cNvPr>
          <p:cNvSpPr>
            <a:spLocks noGrp="1"/>
          </p:cNvSpPr>
          <p:nvPr>
            <p:ph idx="1"/>
          </p:nvPr>
        </p:nvSpPr>
        <p:spPr>
          <a:xfrm>
            <a:off x="5232401" y="1721579"/>
            <a:ext cx="6140449" cy="3952648"/>
          </a:xfrm>
        </p:spPr>
        <p:txBody>
          <a:bodyPr>
            <a:noAutofit/>
          </a:bodyPr>
          <a:lstStyle/>
          <a:p>
            <a:pPr>
              <a:lnSpc>
                <a:spcPct val="100000"/>
              </a:lnSpc>
            </a:pPr>
            <a:r>
              <a:rPr lang="en-US" sz="4000" dirty="0">
                <a:solidFill>
                  <a:schemeClr val="tx1">
                    <a:alpha val="80000"/>
                  </a:schemeClr>
                </a:solidFill>
              </a:rPr>
              <a:t>Consider what we are still clinging to</a:t>
            </a:r>
          </a:p>
          <a:p>
            <a:pPr>
              <a:lnSpc>
                <a:spcPct val="100000"/>
              </a:lnSpc>
            </a:pPr>
            <a:r>
              <a:rPr lang="en-US" sz="4000" dirty="0">
                <a:solidFill>
                  <a:schemeClr val="tx1">
                    <a:alpha val="80000"/>
                  </a:schemeClr>
                </a:solidFill>
              </a:rPr>
              <a:t>Share your joy with others</a:t>
            </a:r>
          </a:p>
          <a:p>
            <a:pPr>
              <a:lnSpc>
                <a:spcPct val="100000"/>
              </a:lnSpc>
            </a:pPr>
            <a:r>
              <a:rPr lang="en-US" sz="4000" dirty="0">
                <a:solidFill>
                  <a:schemeClr val="tx1">
                    <a:alpha val="80000"/>
                  </a:schemeClr>
                </a:solidFill>
              </a:rPr>
              <a:t>Praise God </a:t>
            </a:r>
          </a:p>
          <a:p>
            <a:pPr lvl="1">
              <a:lnSpc>
                <a:spcPct val="100000"/>
              </a:lnSpc>
            </a:pPr>
            <a:r>
              <a:rPr lang="en-US" sz="4000" dirty="0">
                <a:solidFill>
                  <a:schemeClr val="tx1">
                    <a:alpha val="80000"/>
                  </a:schemeClr>
                </a:solidFill>
              </a:rPr>
              <a:t>Exodus 15:1-18</a:t>
            </a:r>
          </a:p>
        </p:txBody>
      </p:sp>
    </p:spTree>
    <p:extLst>
      <p:ext uri="{BB962C8B-B14F-4D97-AF65-F5344CB8AC3E}">
        <p14:creationId xmlns:p14="http://schemas.microsoft.com/office/powerpoint/2010/main" val="1494978272"/>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5F892E19-92E7-4BB2-8C3F-DBDFE8D9D3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
            <a:ext cx="4581527" cy="6858002"/>
            <a:chOff x="-2" y="-1"/>
            <a:chExt cx="4581527" cy="6858002"/>
          </a:xfrm>
          <a:effectLst>
            <a:outerShdw blurRad="381000" dist="50800" algn="ctr" rotWithShape="0">
              <a:srgbClr val="000000">
                <a:alpha val="10000"/>
              </a:srgbClr>
            </a:outerShdw>
          </a:effectLst>
        </p:grpSpPr>
        <p:grpSp>
          <p:nvGrpSpPr>
            <p:cNvPr id="11" name="Group 10">
              <a:extLst>
                <a:ext uri="{FF2B5EF4-FFF2-40B4-BE49-F238E27FC236}">
                  <a16:creationId xmlns:a16="http://schemas.microsoft.com/office/drawing/2014/main" id="{81E493D3-31D9-4B80-9798-EEA082E12A8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 y="-1"/>
              <a:ext cx="4572002" cy="6858002"/>
              <a:chOff x="-2" y="-1"/>
              <a:chExt cx="4572002" cy="6858002"/>
            </a:xfrm>
            <a:effectLst/>
          </p:grpSpPr>
          <p:sp>
            <p:nvSpPr>
              <p:cNvPr id="19" name="Freeform: Shape 18">
                <a:extLst>
                  <a:ext uri="{FF2B5EF4-FFF2-40B4-BE49-F238E27FC236}">
                    <a16:creationId xmlns:a16="http://schemas.microsoft.com/office/drawing/2014/main" id="{62E6AA4D-EC17-45B5-B621-DF0FD91FD4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D56F11D0-7966-41FE-AAB9-EC0C54F11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bg1">
                  <a:alpha val="86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2" name="Group 11">
              <a:extLst>
                <a:ext uri="{FF2B5EF4-FFF2-40B4-BE49-F238E27FC236}">
                  <a16:creationId xmlns:a16="http://schemas.microsoft.com/office/drawing/2014/main" id="{CEDE579A-0A12-4A10-85D4-A8DA1663B89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2"/>
              <a:chOff x="3697284" y="-1"/>
              <a:chExt cx="884241" cy="6858002"/>
            </a:xfrm>
          </p:grpSpPr>
          <p:grpSp>
            <p:nvGrpSpPr>
              <p:cNvPr id="13" name="Group 12">
                <a:extLst>
                  <a:ext uri="{FF2B5EF4-FFF2-40B4-BE49-F238E27FC236}">
                    <a16:creationId xmlns:a16="http://schemas.microsoft.com/office/drawing/2014/main" id="{15CA79E3-BA58-419A-8541-7498AC2633F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solidFill>
                <a:srgbClr val="FFFFFF"/>
              </a:solidFill>
              <a:effectLst/>
            </p:grpSpPr>
            <p:sp>
              <p:nvSpPr>
                <p:cNvPr id="17" name="Freeform: Shape 16">
                  <a:extLst>
                    <a:ext uri="{FF2B5EF4-FFF2-40B4-BE49-F238E27FC236}">
                      <a16:creationId xmlns:a16="http://schemas.microsoft.com/office/drawing/2014/main" id="{2348C622-BC44-4959-B64E-427015FD1F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F8841A98-AA1D-4F65-A368-EF31110B0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4" name="Group 13">
                <a:extLst>
                  <a:ext uri="{FF2B5EF4-FFF2-40B4-BE49-F238E27FC236}">
                    <a16:creationId xmlns:a16="http://schemas.microsoft.com/office/drawing/2014/main" id="{E6609F08-9B2C-4879-AC68-E3E537BED78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0"/>
                <a:ext cx="884241" cy="6858001"/>
                <a:chOff x="3697284" y="-1"/>
                <a:chExt cx="884241" cy="6858001"/>
              </a:xfrm>
              <a:blipFill>
                <a:blip r:embed="rId2">
                  <a:alphaModFix amt="57000"/>
                </a:blip>
                <a:tile tx="0" ty="0" sx="100000" sy="100000" flip="none" algn="tl"/>
              </a:blipFill>
              <a:effectLst/>
            </p:grpSpPr>
            <p:sp>
              <p:nvSpPr>
                <p:cNvPr id="15" name="Freeform: Shape 14">
                  <a:extLst>
                    <a:ext uri="{FF2B5EF4-FFF2-40B4-BE49-F238E27FC236}">
                      <a16:creationId xmlns:a16="http://schemas.microsoft.com/office/drawing/2014/main" id="{6910EFC9-D70D-42FD-BCCD-AB1F710BFD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83BEF371-1E22-4C4F-A62F-AC6B92CAE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grpSp>
      <p:sp>
        <p:nvSpPr>
          <p:cNvPr id="2" name="Title 1">
            <a:extLst>
              <a:ext uri="{FF2B5EF4-FFF2-40B4-BE49-F238E27FC236}">
                <a16:creationId xmlns:a16="http://schemas.microsoft.com/office/drawing/2014/main" id="{85EDF2AB-1D1A-46BE-E340-08AE36302800}"/>
              </a:ext>
            </a:extLst>
          </p:cNvPr>
          <p:cNvSpPr>
            <a:spLocks noGrp="1"/>
          </p:cNvSpPr>
          <p:nvPr>
            <p:ph type="title"/>
          </p:nvPr>
        </p:nvSpPr>
        <p:spPr>
          <a:xfrm>
            <a:off x="913608" y="1822361"/>
            <a:ext cx="2655887" cy="3213277"/>
          </a:xfrm>
        </p:spPr>
        <p:txBody>
          <a:bodyPr anchor="t">
            <a:normAutofit/>
          </a:bodyPr>
          <a:lstStyle/>
          <a:p>
            <a:pPr algn="ctr"/>
            <a:br>
              <a:rPr lang="en-US" sz="4000" dirty="0"/>
            </a:br>
            <a:br>
              <a:rPr lang="en-US" sz="4000" dirty="0"/>
            </a:br>
            <a:r>
              <a:rPr lang="en-US" sz="4000" dirty="0"/>
              <a:t>Outline</a:t>
            </a:r>
          </a:p>
        </p:txBody>
      </p:sp>
      <p:sp>
        <p:nvSpPr>
          <p:cNvPr id="3" name="Content Placeholder 2">
            <a:extLst>
              <a:ext uri="{FF2B5EF4-FFF2-40B4-BE49-F238E27FC236}">
                <a16:creationId xmlns:a16="http://schemas.microsoft.com/office/drawing/2014/main" id="{EB415FAA-9FC5-C512-37FB-93959C80C46E}"/>
              </a:ext>
            </a:extLst>
          </p:cNvPr>
          <p:cNvSpPr>
            <a:spLocks noGrp="1"/>
          </p:cNvSpPr>
          <p:nvPr>
            <p:ph idx="1"/>
          </p:nvPr>
        </p:nvSpPr>
        <p:spPr>
          <a:xfrm>
            <a:off x="5232401" y="1057275"/>
            <a:ext cx="6140449" cy="5524500"/>
          </a:xfrm>
        </p:spPr>
        <p:txBody>
          <a:bodyPr>
            <a:normAutofit/>
          </a:bodyPr>
          <a:lstStyle/>
          <a:p>
            <a:r>
              <a:rPr lang="en-US" sz="4000" dirty="0">
                <a:solidFill>
                  <a:schemeClr val="tx1">
                    <a:alpha val="80000"/>
                  </a:schemeClr>
                </a:solidFill>
              </a:rPr>
              <a:t>God provides freedom when there is no hope</a:t>
            </a:r>
          </a:p>
          <a:p>
            <a:r>
              <a:rPr lang="en-US" sz="4000" dirty="0">
                <a:solidFill>
                  <a:schemeClr val="tx1">
                    <a:alpha val="80000"/>
                  </a:schemeClr>
                </a:solidFill>
              </a:rPr>
              <a:t>Obtaining freedom requires action</a:t>
            </a:r>
          </a:p>
          <a:p>
            <a:r>
              <a:rPr lang="en-US" sz="4000" dirty="0">
                <a:solidFill>
                  <a:schemeClr val="tx1">
                    <a:alpha val="80000"/>
                  </a:schemeClr>
                </a:solidFill>
              </a:rPr>
              <a:t>Appreciation of freedom</a:t>
            </a:r>
          </a:p>
          <a:p>
            <a:r>
              <a:rPr lang="en-US" sz="4000" dirty="0">
                <a:solidFill>
                  <a:schemeClr val="tx1">
                    <a:alpha val="80000"/>
                  </a:schemeClr>
                </a:solidFill>
              </a:rPr>
              <a:t>Application</a:t>
            </a:r>
          </a:p>
        </p:txBody>
      </p:sp>
    </p:spTree>
    <p:extLst>
      <p:ext uri="{BB962C8B-B14F-4D97-AF65-F5344CB8AC3E}">
        <p14:creationId xmlns:p14="http://schemas.microsoft.com/office/powerpoint/2010/main" val="2079878916"/>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96781C-32A1-4FDA-A83B-A7FF8C1B1E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273A27-76C2-FCB5-1939-49107CF54202}"/>
              </a:ext>
            </a:extLst>
          </p:cNvPr>
          <p:cNvSpPr>
            <a:spLocks noGrp="1"/>
          </p:cNvSpPr>
          <p:nvPr>
            <p:ph type="title"/>
          </p:nvPr>
        </p:nvSpPr>
        <p:spPr>
          <a:xfrm>
            <a:off x="4656464" y="157407"/>
            <a:ext cx="6140449" cy="2044423"/>
          </a:xfrm>
        </p:spPr>
        <p:txBody>
          <a:bodyPr anchor="t">
            <a:normAutofit/>
          </a:bodyPr>
          <a:lstStyle/>
          <a:p>
            <a:r>
              <a:rPr lang="en-US" sz="3600" b="1" dirty="0">
                <a:solidFill>
                  <a:schemeClr val="bg1"/>
                </a:solidFill>
                <a:latin typeface="Calibri" panose="020F0502020204030204" pitchFamily="34" charset="0"/>
                <a:ea typeface="Calibri" panose="020F0502020204030204" pitchFamily="34" charset="0"/>
                <a:cs typeface="Calibri" panose="020F0502020204030204" pitchFamily="34" charset="0"/>
              </a:rPr>
              <a:t>God </a:t>
            </a:r>
            <a:r>
              <a:rPr lang="en-US" sz="3600" b="1" dirty="0">
                <a:solidFill>
                  <a:schemeClr val="bg1"/>
                </a:solidFill>
                <a:latin typeface="+mn-lt"/>
                <a:ea typeface="Calibri" panose="020F0502020204030204" pitchFamily="34" charset="0"/>
                <a:cs typeface="Calibri" panose="020F0502020204030204" pitchFamily="34" charset="0"/>
              </a:rPr>
              <a:t>Provides</a:t>
            </a:r>
            <a:r>
              <a:rPr lang="en-US" sz="3600" b="1" dirty="0">
                <a:solidFill>
                  <a:schemeClr val="bg1"/>
                </a:solidFill>
                <a:latin typeface="Calibri" panose="020F0502020204030204" pitchFamily="34" charset="0"/>
                <a:ea typeface="Calibri" panose="020F0502020204030204" pitchFamily="34" charset="0"/>
                <a:cs typeface="Calibri" panose="020F0502020204030204" pitchFamily="34" charset="0"/>
              </a:rPr>
              <a:t> Freedom When There Is No Hope</a:t>
            </a:r>
            <a:br>
              <a:rPr lang="en-US" sz="2200" dirty="0">
                <a:solidFill>
                  <a:schemeClr val="bg1"/>
                </a:solidFill>
              </a:rPr>
            </a:br>
            <a:br>
              <a:rPr lang="en-US" sz="2200" dirty="0">
                <a:solidFill>
                  <a:schemeClr val="bg1"/>
                </a:solidFill>
              </a:rPr>
            </a:br>
            <a:br>
              <a:rPr lang="en-US" sz="2200" dirty="0">
                <a:solidFill>
                  <a:schemeClr val="bg1"/>
                </a:solidFill>
              </a:rPr>
            </a:br>
            <a:endParaRPr lang="en-US" sz="2200" dirty="0">
              <a:solidFill>
                <a:schemeClr val="bg1"/>
              </a:solidFill>
            </a:endParaRPr>
          </a:p>
        </p:txBody>
      </p:sp>
      <p:pic>
        <p:nvPicPr>
          <p:cNvPr id="5" name="Picture 4" descr="Triangle shaped cave">
            <a:extLst>
              <a:ext uri="{FF2B5EF4-FFF2-40B4-BE49-F238E27FC236}">
                <a16:creationId xmlns:a16="http://schemas.microsoft.com/office/drawing/2014/main" id="{95DF8FE8-521D-40A8-624F-35F25F41B956}"/>
              </a:ext>
            </a:extLst>
          </p:cNvPr>
          <p:cNvPicPr>
            <a:picLocks noChangeAspect="1"/>
          </p:cNvPicPr>
          <p:nvPr/>
        </p:nvPicPr>
        <p:blipFill rotWithShape="1">
          <a:blip r:embed="rId2"/>
          <a:srcRect l="46818" r="7769" b="-1"/>
          <a:stretch/>
        </p:blipFill>
        <p:spPr>
          <a:xfrm>
            <a:off x="20" y="10"/>
            <a:ext cx="4546582" cy="6857990"/>
          </a:xfrm>
          <a:custGeom>
            <a:avLst/>
            <a:gdLst/>
            <a:ahLst/>
            <a:cxnLst/>
            <a:rect l="l" t="t" r="r" b="b"/>
            <a:pathLst>
              <a:path w="4546602" h="6858000">
                <a:moveTo>
                  <a:pt x="4221600" y="6662544"/>
                </a:moveTo>
                <a:lnTo>
                  <a:pt x="4210150" y="6683027"/>
                </a:lnTo>
                <a:lnTo>
                  <a:pt x="4207002" y="6702976"/>
                </a:lnTo>
                <a:lnTo>
                  <a:pt x="4207002" y="6702977"/>
                </a:lnTo>
                <a:cubicBezTo>
                  <a:pt x="4207407" y="6716169"/>
                  <a:pt x="4212552" y="6729219"/>
                  <a:pt x="4220838" y="6742553"/>
                </a:cubicBezTo>
                <a:lnTo>
                  <a:pt x="4220839" y="6742555"/>
                </a:lnTo>
                <a:lnTo>
                  <a:pt x="4240316" y="6812062"/>
                </a:lnTo>
                <a:lnTo>
                  <a:pt x="4235543" y="6776800"/>
                </a:lnTo>
                <a:lnTo>
                  <a:pt x="4220839" y="6742555"/>
                </a:lnTo>
                <a:lnTo>
                  <a:pt x="4220838" y="6742552"/>
                </a:lnTo>
                <a:lnTo>
                  <a:pt x="4207002" y="6702976"/>
                </a:lnTo>
                <a:close/>
                <a:moveTo>
                  <a:pt x="4189594" y="6564620"/>
                </a:moveTo>
                <a:lnTo>
                  <a:pt x="4189594" y="6564621"/>
                </a:lnTo>
                <a:cubicBezTo>
                  <a:pt x="4199883" y="6575479"/>
                  <a:pt x="4205977" y="6582147"/>
                  <a:pt x="4212073" y="6588626"/>
                </a:cubicBezTo>
                <a:lnTo>
                  <a:pt x="4228695" y="6625225"/>
                </a:lnTo>
                <a:lnTo>
                  <a:pt x="4221601" y="6662541"/>
                </a:lnTo>
                <a:lnTo>
                  <a:pt x="4221600" y="6662541"/>
                </a:lnTo>
                <a:lnTo>
                  <a:pt x="4221600" y="6662542"/>
                </a:lnTo>
                <a:lnTo>
                  <a:pt x="4221601" y="6662541"/>
                </a:lnTo>
                <a:lnTo>
                  <a:pt x="4228684" y="6645552"/>
                </a:lnTo>
                <a:lnTo>
                  <a:pt x="4228695" y="6625225"/>
                </a:lnTo>
                <a:lnTo>
                  <a:pt x="4228695" y="6625224"/>
                </a:lnTo>
                <a:cubicBezTo>
                  <a:pt x="4226599" y="6611342"/>
                  <a:pt x="4220551" y="6597578"/>
                  <a:pt x="4212073" y="6588625"/>
                </a:cubicBezTo>
                <a:close/>
                <a:moveTo>
                  <a:pt x="4269915" y="6438981"/>
                </a:moveTo>
                <a:lnTo>
                  <a:pt x="4249984" y="6463840"/>
                </a:lnTo>
                <a:lnTo>
                  <a:pt x="4249982" y="6463849"/>
                </a:lnTo>
                <a:lnTo>
                  <a:pt x="4236188" y="6513012"/>
                </a:lnTo>
                <a:lnTo>
                  <a:pt x="4217381" y="6546194"/>
                </a:lnTo>
                <a:lnTo>
                  <a:pt x="4217381" y="6546195"/>
                </a:lnTo>
                <a:lnTo>
                  <a:pt x="4233719" y="6521804"/>
                </a:lnTo>
                <a:lnTo>
                  <a:pt x="4236188" y="6513012"/>
                </a:lnTo>
                <a:lnTo>
                  <a:pt x="4238998" y="6508052"/>
                </a:lnTo>
                <a:lnTo>
                  <a:pt x="4249982" y="6463849"/>
                </a:lnTo>
                <a:lnTo>
                  <a:pt x="4249984" y="6463841"/>
                </a:lnTo>
                <a:cubicBezTo>
                  <a:pt x="4252937" y="6451650"/>
                  <a:pt x="4260413" y="6444077"/>
                  <a:pt x="4269915" y="6438981"/>
                </a:cubicBezTo>
                <a:close/>
                <a:moveTo>
                  <a:pt x="4355914" y="6364769"/>
                </a:moveTo>
                <a:lnTo>
                  <a:pt x="4354607" y="6387910"/>
                </a:lnTo>
                <a:lnTo>
                  <a:pt x="4351952" y="6393385"/>
                </a:lnTo>
                <a:lnTo>
                  <a:pt x="4345189" y="6407332"/>
                </a:lnTo>
                <a:lnTo>
                  <a:pt x="4345189" y="6407333"/>
                </a:lnTo>
                <a:lnTo>
                  <a:pt x="4351952" y="6393385"/>
                </a:lnTo>
                <a:lnTo>
                  <a:pt x="4354608" y="6387910"/>
                </a:lnTo>
                <a:close/>
                <a:moveTo>
                  <a:pt x="4116820" y="4221391"/>
                </a:moveTo>
                <a:lnTo>
                  <a:pt x="4116820" y="4221392"/>
                </a:lnTo>
                <a:cubicBezTo>
                  <a:pt x="4117582" y="4232061"/>
                  <a:pt x="4117772" y="4243873"/>
                  <a:pt x="4122536" y="4253015"/>
                </a:cubicBezTo>
                <a:cubicBezTo>
                  <a:pt x="4134729" y="4277402"/>
                  <a:pt x="4150349" y="4300071"/>
                  <a:pt x="4162352" y="4324646"/>
                </a:cubicBezTo>
                <a:lnTo>
                  <a:pt x="4171306" y="4363891"/>
                </a:lnTo>
                <a:lnTo>
                  <a:pt x="4170544" y="4482004"/>
                </a:lnTo>
                <a:cubicBezTo>
                  <a:pt x="4167876" y="4546776"/>
                  <a:pt x="4167304" y="4612500"/>
                  <a:pt x="4110534" y="4659174"/>
                </a:cubicBezTo>
                <a:cubicBezTo>
                  <a:pt x="4105962" y="4662986"/>
                  <a:pt x="4103294" y="4671176"/>
                  <a:pt x="4102532" y="4677655"/>
                </a:cubicBezTo>
                <a:cubicBezTo>
                  <a:pt x="4098913" y="4707564"/>
                  <a:pt x="4098531" y="4738235"/>
                  <a:pt x="4092625" y="4767764"/>
                </a:cubicBezTo>
                <a:cubicBezTo>
                  <a:pt x="4090244" y="4779575"/>
                  <a:pt x="4089435" y="4790386"/>
                  <a:pt x="4091316" y="4800483"/>
                </a:cubicBezTo>
                <a:lnTo>
                  <a:pt x="4091316" y="4800484"/>
                </a:lnTo>
                <a:cubicBezTo>
                  <a:pt x="4093197" y="4810581"/>
                  <a:pt x="4097770" y="4819964"/>
                  <a:pt x="4106152" y="4828917"/>
                </a:cubicBezTo>
                <a:lnTo>
                  <a:pt x="4128333" y="4863343"/>
                </a:lnTo>
                <a:lnTo>
                  <a:pt x="4135862" y="4889275"/>
                </a:lnTo>
                <a:lnTo>
                  <a:pt x="4134157" y="4912168"/>
                </a:lnTo>
                <a:cubicBezTo>
                  <a:pt x="4132442" y="4919978"/>
                  <a:pt x="4132085" y="4927122"/>
                  <a:pt x="4132755" y="4933805"/>
                </a:cubicBezTo>
                <a:lnTo>
                  <a:pt x="4132755" y="4933806"/>
                </a:lnTo>
                <a:lnTo>
                  <a:pt x="4132757" y="4933810"/>
                </a:lnTo>
                <a:lnTo>
                  <a:pt x="4137514" y="4952673"/>
                </a:lnTo>
                <a:lnTo>
                  <a:pt x="4140307" y="4957453"/>
                </a:lnTo>
                <a:lnTo>
                  <a:pt x="4141585" y="4961456"/>
                </a:lnTo>
                <a:cubicBezTo>
                  <a:pt x="4146096" y="4970097"/>
                  <a:pt x="4151802" y="4978393"/>
                  <a:pt x="4157589" y="4987038"/>
                </a:cubicBezTo>
                <a:cubicBezTo>
                  <a:pt x="4168828" y="5003802"/>
                  <a:pt x="4182926" y="5022853"/>
                  <a:pt x="4184068" y="5041522"/>
                </a:cubicBezTo>
                <a:cubicBezTo>
                  <a:pt x="4184687" y="5052096"/>
                  <a:pt x="4187605" y="5062300"/>
                  <a:pt x="4191284" y="5072376"/>
                </a:cubicBezTo>
                <a:lnTo>
                  <a:pt x="4197188" y="5087444"/>
                </a:lnTo>
                <a:lnTo>
                  <a:pt x="4210215" y="5133220"/>
                </a:lnTo>
                <a:lnTo>
                  <a:pt x="4210217" y="5133225"/>
                </a:lnTo>
                <a:lnTo>
                  <a:pt x="4203501" y="5166113"/>
                </a:lnTo>
                <a:lnTo>
                  <a:pt x="4203501" y="5166114"/>
                </a:lnTo>
                <a:cubicBezTo>
                  <a:pt x="4202739" y="5167638"/>
                  <a:pt x="4203311" y="5169781"/>
                  <a:pt x="4204192" y="5172091"/>
                </a:cubicBezTo>
                <a:lnTo>
                  <a:pt x="4206739" y="5179068"/>
                </a:lnTo>
                <a:lnTo>
                  <a:pt x="4206573" y="5229433"/>
                </a:lnTo>
                <a:lnTo>
                  <a:pt x="4196024" y="5248936"/>
                </a:lnTo>
                <a:lnTo>
                  <a:pt x="4183116" y="5272796"/>
                </a:lnTo>
                <a:cubicBezTo>
                  <a:pt x="4171471" y="5285441"/>
                  <a:pt x="4163765" y="5298595"/>
                  <a:pt x="4159213" y="5312288"/>
                </a:cubicBezTo>
                <a:lnTo>
                  <a:pt x="4158157" y="5321350"/>
                </a:lnTo>
                <a:lnTo>
                  <a:pt x="4155683" y="5326163"/>
                </a:lnTo>
                <a:lnTo>
                  <a:pt x="4154237" y="5355014"/>
                </a:lnTo>
                <a:lnTo>
                  <a:pt x="4154237" y="5355015"/>
                </a:lnTo>
                <a:cubicBezTo>
                  <a:pt x="4154886" y="5364883"/>
                  <a:pt x="4156589" y="5375003"/>
                  <a:pt x="4159113" y="5385385"/>
                </a:cubicBezTo>
                <a:cubicBezTo>
                  <a:pt x="4162352" y="5398722"/>
                  <a:pt x="4164638" y="5412058"/>
                  <a:pt x="4167304" y="5425583"/>
                </a:cubicBezTo>
                <a:cubicBezTo>
                  <a:pt x="4171114" y="5443871"/>
                  <a:pt x="4175116" y="5462352"/>
                  <a:pt x="4178926" y="5480638"/>
                </a:cubicBezTo>
                <a:lnTo>
                  <a:pt x="4183450" y="5507668"/>
                </a:lnTo>
                <a:lnTo>
                  <a:pt x="4172831" y="5531692"/>
                </a:lnTo>
                <a:lnTo>
                  <a:pt x="4172830" y="5531693"/>
                </a:lnTo>
                <a:cubicBezTo>
                  <a:pt x="4165781" y="5537600"/>
                  <a:pt x="4162589" y="5542649"/>
                  <a:pt x="4162685" y="5547578"/>
                </a:cubicBezTo>
                <a:lnTo>
                  <a:pt x="4162685" y="5547579"/>
                </a:lnTo>
                <a:cubicBezTo>
                  <a:pt x="4162780" y="5552508"/>
                  <a:pt x="4166162" y="5557318"/>
                  <a:pt x="4172258" y="5562747"/>
                </a:cubicBezTo>
                <a:cubicBezTo>
                  <a:pt x="4214932" y="5600468"/>
                  <a:pt x="4241603" y="5646190"/>
                  <a:pt x="4243506" y="5704484"/>
                </a:cubicBezTo>
                <a:cubicBezTo>
                  <a:pt x="4243888" y="5716486"/>
                  <a:pt x="4246554" y="5728679"/>
                  <a:pt x="4249412" y="5740489"/>
                </a:cubicBezTo>
                <a:cubicBezTo>
                  <a:pt x="4251127" y="5747729"/>
                  <a:pt x="4253033" y="5756494"/>
                  <a:pt x="4258177" y="5760874"/>
                </a:cubicBezTo>
                <a:cubicBezTo>
                  <a:pt x="4297420" y="5794975"/>
                  <a:pt x="4324663" y="5837458"/>
                  <a:pt x="4346573" y="5883752"/>
                </a:cubicBezTo>
                <a:lnTo>
                  <a:pt x="4346575" y="5883756"/>
                </a:lnTo>
                <a:lnTo>
                  <a:pt x="4364477" y="5935946"/>
                </a:lnTo>
                <a:lnTo>
                  <a:pt x="4364478" y="5935950"/>
                </a:lnTo>
                <a:lnTo>
                  <a:pt x="4360859" y="5993290"/>
                </a:lnTo>
                <a:lnTo>
                  <a:pt x="4360858" y="5993291"/>
                </a:lnTo>
                <a:cubicBezTo>
                  <a:pt x="4359717" y="6004531"/>
                  <a:pt x="4359906" y="6017485"/>
                  <a:pt x="4354382" y="6026440"/>
                </a:cubicBezTo>
                <a:cubicBezTo>
                  <a:pt x="4337045" y="6054825"/>
                  <a:pt x="4318377" y="6082258"/>
                  <a:pt x="4298182" y="6108738"/>
                </a:cubicBezTo>
                <a:cubicBezTo>
                  <a:pt x="4289514" y="6120074"/>
                  <a:pt x="4284561" y="6126884"/>
                  <a:pt x="4284490" y="6133314"/>
                </a:cubicBezTo>
                <a:lnTo>
                  <a:pt x="4284490" y="6133315"/>
                </a:lnTo>
                <a:lnTo>
                  <a:pt x="4288190" y="6143190"/>
                </a:lnTo>
                <a:lnTo>
                  <a:pt x="4300086" y="6155600"/>
                </a:lnTo>
                <a:lnTo>
                  <a:pt x="4300088" y="6155603"/>
                </a:lnTo>
                <a:cubicBezTo>
                  <a:pt x="4322377" y="6175798"/>
                  <a:pt x="4333998" y="6200945"/>
                  <a:pt x="4338759" y="6228757"/>
                </a:cubicBezTo>
                <a:lnTo>
                  <a:pt x="4356096" y="6361540"/>
                </a:lnTo>
                <a:lnTo>
                  <a:pt x="4356096" y="6361539"/>
                </a:lnTo>
                <a:cubicBezTo>
                  <a:pt x="4352476" y="6317151"/>
                  <a:pt x="4346190" y="6272764"/>
                  <a:pt x="4338759" y="6228756"/>
                </a:cubicBezTo>
                <a:cubicBezTo>
                  <a:pt x="4333998" y="6200944"/>
                  <a:pt x="4322377" y="6175797"/>
                  <a:pt x="4300088" y="6155602"/>
                </a:cubicBezTo>
                <a:lnTo>
                  <a:pt x="4300086" y="6155600"/>
                </a:lnTo>
                <a:lnTo>
                  <a:pt x="4284490" y="6133315"/>
                </a:lnTo>
                <a:lnTo>
                  <a:pt x="4298182" y="6108739"/>
                </a:lnTo>
                <a:cubicBezTo>
                  <a:pt x="4318377" y="6082259"/>
                  <a:pt x="4337045" y="6054826"/>
                  <a:pt x="4354382" y="6026441"/>
                </a:cubicBezTo>
                <a:cubicBezTo>
                  <a:pt x="4359906" y="6017486"/>
                  <a:pt x="4359717" y="6004532"/>
                  <a:pt x="4360858" y="5993292"/>
                </a:cubicBezTo>
                <a:lnTo>
                  <a:pt x="4360859" y="5993290"/>
                </a:lnTo>
                <a:lnTo>
                  <a:pt x="4364311" y="5964477"/>
                </a:lnTo>
                <a:lnTo>
                  <a:pt x="4364478" y="5935950"/>
                </a:lnTo>
                <a:lnTo>
                  <a:pt x="4364478" y="5935949"/>
                </a:lnTo>
                <a:lnTo>
                  <a:pt x="4364477" y="5935946"/>
                </a:lnTo>
                <a:lnTo>
                  <a:pt x="4357598" y="5909351"/>
                </a:lnTo>
                <a:lnTo>
                  <a:pt x="4346575" y="5883756"/>
                </a:lnTo>
                <a:lnTo>
                  <a:pt x="4346573" y="5883751"/>
                </a:lnTo>
                <a:cubicBezTo>
                  <a:pt x="4324663" y="5837457"/>
                  <a:pt x="4297420" y="5794974"/>
                  <a:pt x="4258177" y="5760873"/>
                </a:cubicBezTo>
                <a:cubicBezTo>
                  <a:pt x="4253033" y="5756493"/>
                  <a:pt x="4251127" y="5747728"/>
                  <a:pt x="4249412" y="5740488"/>
                </a:cubicBezTo>
                <a:cubicBezTo>
                  <a:pt x="4246554" y="5728678"/>
                  <a:pt x="4243888" y="5716485"/>
                  <a:pt x="4243506" y="5704483"/>
                </a:cubicBezTo>
                <a:cubicBezTo>
                  <a:pt x="4241603" y="5646189"/>
                  <a:pt x="4214932" y="5600467"/>
                  <a:pt x="4172258" y="5562746"/>
                </a:cubicBezTo>
                <a:lnTo>
                  <a:pt x="4162685" y="5547578"/>
                </a:lnTo>
                <a:lnTo>
                  <a:pt x="4172830" y="5531694"/>
                </a:lnTo>
                <a:lnTo>
                  <a:pt x="4172831" y="5531692"/>
                </a:lnTo>
                <a:lnTo>
                  <a:pt x="4181230" y="5520422"/>
                </a:lnTo>
                <a:lnTo>
                  <a:pt x="4183450" y="5507668"/>
                </a:lnTo>
                <a:lnTo>
                  <a:pt x="4183450" y="5507667"/>
                </a:lnTo>
                <a:cubicBezTo>
                  <a:pt x="4183403" y="5498832"/>
                  <a:pt x="4180831" y="5489497"/>
                  <a:pt x="4178926" y="5480637"/>
                </a:cubicBezTo>
                <a:cubicBezTo>
                  <a:pt x="4175116" y="5462351"/>
                  <a:pt x="4171114" y="5443870"/>
                  <a:pt x="4167304" y="5425582"/>
                </a:cubicBezTo>
                <a:cubicBezTo>
                  <a:pt x="4164638" y="5412057"/>
                  <a:pt x="4162352" y="5398721"/>
                  <a:pt x="4159113" y="5385384"/>
                </a:cubicBezTo>
                <a:lnTo>
                  <a:pt x="4154237" y="5355014"/>
                </a:lnTo>
                <a:lnTo>
                  <a:pt x="4158157" y="5321350"/>
                </a:lnTo>
                <a:lnTo>
                  <a:pt x="4183116" y="5272797"/>
                </a:lnTo>
                <a:lnTo>
                  <a:pt x="4196024" y="5248936"/>
                </a:lnTo>
                <a:lnTo>
                  <a:pt x="4206573" y="5229434"/>
                </a:lnTo>
                <a:cubicBezTo>
                  <a:pt x="4210407" y="5213598"/>
                  <a:pt x="4210359" y="5196595"/>
                  <a:pt x="4206739" y="5179068"/>
                </a:cubicBezTo>
                <a:lnTo>
                  <a:pt x="4206739" y="5179067"/>
                </a:lnTo>
                <a:cubicBezTo>
                  <a:pt x="4206263" y="5176876"/>
                  <a:pt x="4205074" y="5174400"/>
                  <a:pt x="4204192" y="5172090"/>
                </a:cubicBezTo>
                <a:lnTo>
                  <a:pt x="4203501" y="5166114"/>
                </a:lnTo>
                <a:lnTo>
                  <a:pt x="4210217" y="5133225"/>
                </a:lnTo>
                <a:lnTo>
                  <a:pt x="4210217" y="5133224"/>
                </a:lnTo>
                <a:lnTo>
                  <a:pt x="4210215" y="5133220"/>
                </a:lnTo>
                <a:lnTo>
                  <a:pt x="4203072" y="5102461"/>
                </a:lnTo>
                <a:lnTo>
                  <a:pt x="4197188" y="5087444"/>
                </a:lnTo>
                <a:lnTo>
                  <a:pt x="4197182" y="5087423"/>
                </a:lnTo>
                <a:cubicBezTo>
                  <a:pt x="4191096" y="5072411"/>
                  <a:pt x="4184997" y="5057381"/>
                  <a:pt x="4184068" y="5041521"/>
                </a:cubicBezTo>
                <a:cubicBezTo>
                  <a:pt x="4182926" y="5022852"/>
                  <a:pt x="4168828" y="5003801"/>
                  <a:pt x="4157589" y="4987037"/>
                </a:cubicBezTo>
                <a:lnTo>
                  <a:pt x="4140307" y="4957453"/>
                </a:lnTo>
                <a:lnTo>
                  <a:pt x="4132757" y="4933810"/>
                </a:lnTo>
                <a:lnTo>
                  <a:pt x="4132755" y="4933805"/>
                </a:lnTo>
                <a:lnTo>
                  <a:pt x="4134157" y="4912169"/>
                </a:lnTo>
                <a:cubicBezTo>
                  <a:pt x="4135919" y="4904359"/>
                  <a:pt x="4136431" y="4896714"/>
                  <a:pt x="4135862" y="4889276"/>
                </a:cubicBezTo>
                <a:lnTo>
                  <a:pt x="4135862" y="4889275"/>
                </a:lnTo>
                <a:lnTo>
                  <a:pt x="4131084" y="4867614"/>
                </a:lnTo>
                <a:lnTo>
                  <a:pt x="4128333" y="4863343"/>
                </a:lnTo>
                <a:lnTo>
                  <a:pt x="4126583" y="4857317"/>
                </a:lnTo>
                <a:cubicBezTo>
                  <a:pt x="4121440" y="4847214"/>
                  <a:pt x="4114439" y="4837703"/>
                  <a:pt x="4106152" y="4828916"/>
                </a:cubicBezTo>
                <a:lnTo>
                  <a:pt x="4091316" y="4800483"/>
                </a:lnTo>
                <a:lnTo>
                  <a:pt x="4092625" y="4767765"/>
                </a:lnTo>
                <a:cubicBezTo>
                  <a:pt x="4098531" y="4738236"/>
                  <a:pt x="4098913" y="4707565"/>
                  <a:pt x="4102532" y="4677656"/>
                </a:cubicBezTo>
                <a:cubicBezTo>
                  <a:pt x="4103294" y="4671177"/>
                  <a:pt x="4105962" y="4662987"/>
                  <a:pt x="4110534" y="4659175"/>
                </a:cubicBezTo>
                <a:cubicBezTo>
                  <a:pt x="4167304" y="4612501"/>
                  <a:pt x="4167876" y="4546777"/>
                  <a:pt x="4170544" y="4482005"/>
                </a:cubicBezTo>
                <a:cubicBezTo>
                  <a:pt x="4172258" y="4442762"/>
                  <a:pt x="4172258" y="4403326"/>
                  <a:pt x="4171306" y="4363891"/>
                </a:cubicBezTo>
                <a:lnTo>
                  <a:pt x="4171306" y="4363890"/>
                </a:lnTo>
                <a:cubicBezTo>
                  <a:pt x="4171114" y="4350554"/>
                  <a:pt x="4168066" y="4336457"/>
                  <a:pt x="4162352" y="4324645"/>
                </a:cubicBezTo>
                <a:cubicBezTo>
                  <a:pt x="4150349" y="4300070"/>
                  <a:pt x="4134729" y="4277401"/>
                  <a:pt x="4122536" y="4253014"/>
                </a:cubicBezTo>
                <a:close/>
                <a:moveTo>
                  <a:pt x="4113010" y="4165383"/>
                </a:moveTo>
                <a:lnTo>
                  <a:pt x="4113010" y="4165384"/>
                </a:lnTo>
                <a:lnTo>
                  <a:pt x="4116915" y="4192388"/>
                </a:lnTo>
                <a:lnTo>
                  <a:pt x="4116915" y="4192387"/>
                </a:lnTo>
                <a:cubicBezTo>
                  <a:pt x="4117011" y="4182767"/>
                  <a:pt x="4116439" y="4173480"/>
                  <a:pt x="4113010" y="4165383"/>
                </a:cubicBezTo>
                <a:close/>
                <a:moveTo>
                  <a:pt x="4100628" y="3885338"/>
                </a:moveTo>
                <a:lnTo>
                  <a:pt x="4100628" y="3885339"/>
                </a:lnTo>
                <a:cubicBezTo>
                  <a:pt x="4110344" y="3897722"/>
                  <a:pt x="4117750" y="3910319"/>
                  <a:pt x="4123009" y="3923125"/>
                </a:cubicBezTo>
                <a:lnTo>
                  <a:pt x="4132513" y="3962160"/>
                </a:lnTo>
                <a:lnTo>
                  <a:pt x="4116821" y="4043838"/>
                </a:lnTo>
                <a:lnTo>
                  <a:pt x="4116820" y="4043839"/>
                </a:lnTo>
                <a:cubicBezTo>
                  <a:pt x="4108057" y="4063842"/>
                  <a:pt x="4102675" y="4083702"/>
                  <a:pt x="4101699" y="4103825"/>
                </a:cubicBezTo>
                <a:lnTo>
                  <a:pt x="4101699" y="4103826"/>
                </a:lnTo>
                <a:lnTo>
                  <a:pt x="4103666" y="4134255"/>
                </a:lnTo>
                <a:lnTo>
                  <a:pt x="4113010" y="4165382"/>
                </a:lnTo>
                <a:lnTo>
                  <a:pt x="4101699" y="4103826"/>
                </a:lnTo>
                <a:lnTo>
                  <a:pt x="4116820" y="4043840"/>
                </a:lnTo>
                <a:lnTo>
                  <a:pt x="4116821" y="4043838"/>
                </a:lnTo>
                <a:lnTo>
                  <a:pt x="4130123" y="4002410"/>
                </a:lnTo>
                <a:lnTo>
                  <a:pt x="4132513" y="3962160"/>
                </a:lnTo>
                <a:lnTo>
                  <a:pt x="4132513" y="3962159"/>
                </a:lnTo>
                <a:cubicBezTo>
                  <a:pt x="4130251" y="3935727"/>
                  <a:pt x="4120060" y="3910104"/>
                  <a:pt x="4100628" y="3885338"/>
                </a:cubicBezTo>
                <a:close/>
                <a:moveTo>
                  <a:pt x="4115391" y="3670561"/>
                </a:moveTo>
                <a:lnTo>
                  <a:pt x="4117820" y="3680164"/>
                </a:lnTo>
                <a:lnTo>
                  <a:pt x="4113772" y="3734837"/>
                </a:lnTo>
                <a:lnTo>
                  <a:pt x="4113772" y="3734838"/>
                </a:lnTo>
                <a:cubicBezTo>
                  <a:pt x="4112820" y="3741316"/>
                  <a:pt x="4111486" y="3749126"/>
                  <a:pt x="4114154" y="3754653"/>
                </a:cubicBezTo>
                <a:lnTo>
                  <a:pt x="4120511" y="3789776"/>
                </a:lnTo>
                <a:lnTo>
                  <a:pt x="4105580" y="3822472"/>
                </a:lnTo>
                <a:cubicBezTo>
                  <a:pt x="4098532" y="3831902"/>
                  <a:pt x="4092912" y="3842046"/>
                  <a:pt x="4091245" y="3852619"/>
                </a:cubicBezTo>
                <a:lnTo>
                  <a:pt x="4091245" y="3852620"/>
                </a:lnTo>
                <a:lnTo>
                  <a:pt x="4092025" y="3868764"/>
                </a:lnTo>
                <a:lnTo>
                  <a:pt x="4100628" y="3885337"/>
                </a:lnTo>
                <a:lnTo>
                  <a:pt x="4091245" y="3852620"/>
                </a:lnTo>
                <a:lnTo>
                  <a:pt x="4105580" y="3822473"/>
                </a:lnTo>
                <a:cubicBezTo>
                  <a:pt x="4113772" y="3811614"/>
                  <a:pt x="4118916" y="3800897"/>
                  <a:pt x="4120511" y="3789777"/>
                </a:cubicBezTo>
                <a:lnTo>
                  <a:pt x="4120511" y="3789776"/>
                </a:lnTo>
                <a:cubicBezTo>
                  <a:pt x="4122107" y="3778655"/>
                  <a:pt x="4120154" y="3767130"/>
                  <a:pt x="4114154" y="3754652"/>
                </a:cubicBezTo>
                <a:lnTo>
                  <a:pt x="4113772" y="3734838"/>
                </a:lnTo>
                <a:lnTo>
                  <a:pt x="4117820" y="3680164"/>
                </a:lnTo>
                <a:lnTo>
                  <a:pt x="4117820" y="3680163"/>
                </a:lnTo>
                <a:close/>
                <a:moveTo>
                  <a:pt x="4185711" y="2836172"/>
                </a:moveTo>
                <a:lnTo>
                  <a:pt x="4177020" y="2848793"/>
                </a:lnTo>
                <a:cubicBezTo>
                  <a:pt x="4172020" y="2865010"/>
                  <a:pt x="4166162" y="2881307"/>
                  <a:pt x="4161416" y="2897785"/>
                </a:cubicBezTo>
                <a:lnTo>
                  <a:pt x="4160387" y="2903551"/>
                </a:lnTo>
                <a:lnTo>
                  <a:pt x="4157113" y="2914328"/>
                </a:lnTo>
                <a:lnTo>
                  <a:pt x="4152482" y="2947859"/>
                </a:lnTo>
                <a:lnTo>
                  <a:pt x="4152481" y="2947862"/>
                </a:lnTo>
                <a:lnTo>
                  <a:pt x="4152481" y="2947863"/>
                </a:lnTo>
                <a:cubicBezTo>
                  <a:pt x="4152112" y="2959157"/>
                  <a:pt x="4153112" y="2970576"/>
                  <a:pt x="4156065" y="2982149"/>
                </a:cubicBezTo>
                <a:lnTo>
                  <a:pt x="4167758" y="3077402"/>
                </a:lnTo>
                <a:lnTo>
                  <a:pt x="4155303" y="3172654"/>
                </a:lnTo>
                <a:cubicBezTo>
                  <a:pt x="4129394" y="3276480"/>
                  <a:pt x="4101962" y="3380305"/>
                  <a:pt x="4107676" y="3489467"/>
                </a:cubicBezTo>
                <a:cubicBezTo>
                  <a:pt x="4108628" y="3507563"/>
                  <a:pt x="4097007" y="3529090"/>
                  <a:pt x="4085577" y="3544713"/>
                </a:cubicBezTo>
                <a:cubicBezTo>
                  <a:pt x="4074719" y="3559668"/>
                  <a:pt x="4068860" y="3566811"/>
                  <a:pt x="4067955" y="3574408"/>
                </a:cubicBezTo>
                <a:lnTo>
                  <a:pt x="4067956" y="3574408"/>
                </a:lnTo>
                <a:lnTo>
                  <a:pt x="4067955" y="3574409"/>
                </a:lnTo>
                <a:cubicBezTo>
                  <a:pt x="4067050" y="3582005"/>
                  <a:pt x="4071099" y="3590054"/>
                  <a:pt x="4080053" y="3606818"/>
                </a:cubicBezTo>
                <a:cubicBezTo>
                  <a:pt x="4084435" y="3614820"/>
                  <a:pt x="4087101" y="3624726"/>
                  <a:pt x="4093579" y="3630633"/>
                </a:cubicBezTo>
                <a:lnTo>
                  <a:pt x="4109452" y="3651926"/>
                </a:lnTo>
                <a:lnTo>
                  <a:pt x="4093579" y="3630632"/>
                </a:lnTo>
                <a:cubicBezTo>
                  <a:pt x="4087101" y="3624725"/>
                  <a:pt x="4084435" y="3614819"/>
                  <a:pt x="4080053" y="3606817"/>
                </a:cubicBezTo>
                <a:cubicBezTo>
                  <a:pt x="4075576" y="3598435"/>
                  <a:pt x="4072325" y="3592232"/>
                  <a:pt x="4070307" y="3587174"/>
                </a:cubicBezTo>
                <a:lnTo>
                  <a:pt x="4067956" y="3574408"/>
                </a:lnTo>
                <a:lnTo>
                  <a:pt x="4073034" y="3562321"/>
                </a:lnTo>
                <a:cubicBezTo>
                  <a:pt x="4075969" y="3557716"/>
                  <a:pt x="4080148" y="3552191"/>
                  <a:pt x="4085577" y="3544714"/>
                </a:cubicBezTo>
                <a:cubicBezTo>
                  <a:pt x="4097007" y="3529091"/>
                  <a:pt x="4108628" y="3507564"/>
                  <a:pt x="4107676" y="3489468"/>
                </a:cubicBezTo>
                <a:cubicBezTo>
                  <a:pt x="4101962" y="3380306"/>
                  <a:pt x="4129394" y="3276481"/>
                  <a:pt x="4155303" y="3172655"/>
                </a:cubicBezTo>
                <a:cubicBezTo>
                  <a:pt x="4163305" y="3140650"/>
                  <a:pt x="4167543" y="3109026"/>
                  <a:pt x="4167758" y="3077402"/>
                </a:cubicBezTo>
                <a:lnTo>
                  <a:pt x="4167758" y="3077401"/>
                </a:lnTo>
                <a:cubicBezTo>
                  <a:pt x="4167972" y="3045777"/>
                  <a:pt x="4164162" y="3014153"/>
                  <a:pt x="4156065" y="2982148"/>
                </a:cubicBezTo>
                <a:lnTo>
                  <a:pt x="4152481" y="2947863"/>
                </a:lnTo>
                <a:lnTo>
                  <a:pt x="4152482" y="2947859"/>
                </a:lnTo>
                <a:lnTo>
                  <a:pt x="4160387" y="2903551"/>
                </a:lnTo>
                <a:lnTo>
                  <a:pt x="4177020" y="2848794"/>
                </a:lnTo>
                <a:cubicBezTo>
                  <a:pt x="4178353" y="2844317"/>
                  <a:pt x="4181639" y="2839983"/>
                  <a:pt x="4185711" y="2836173"/>
                </a:cubicBezTo>
                <a:close/>
                <a:moveTo>
                  <a:pt x="3701225" y="1508458"/>
                </a:moveTo>
                <a:lnTo>
                  <a:pt x="3673131" y="1596214"/>
                </a:lnTo>
                <a:cubicBezTo>
                  <a:pt x="3670654" y="1604979"/>
                  <a:pt x="3672179" y="1615837"/>
                  <a:pt x="3675036" y="1624981"/>
                </a:cubicBezTo>
                <a:cubicBezTo>
                  <a:pt x="3684752" y="1656224"/>
                  <a:pt x="3709137" y="1676037"/>
                  <a:pt x="3731617" y="1697754"/>
                </a:cubicBezTo>
                <a:cubicBezTo>
                  <a:pt x="3741524" y="1707280"/>
                  <a:pt x="3748572" y="1720424"/>
                  <a:pt x="3754286" y="1733189"/>
                </a:cubicBezTo>
                <a:cubicBezTo>
                  <a:pt x="3768957" y="1766336"/>
                  <a:pt x="3782101" y="1800247"/>
                  <a:pt x="3796007" y="1833776"/>
                </a:cubicBezTo>
                <a:cubicBezTo>
                  <a:pt x="3797341" y="1837014"/>
                  <a:pt x="3800770" y="1839680"/>
                  <a:pt x="3803628" y="1842159"/>
                </a:cubicBezTo>
                <a:cubicBezTo>
                  <a:pt x="3833729" y="1866923"/>
                  <a:pt x="3864018" y="1891498"/>
                  <a:pt x="3894119" y="1916455"/>
                </a:cubicBezTo>
                <a:cubicBezTo>
                  <a:pt x="3899833" y="1921217"/>
                  <a:pt x="3904025" y="1928077"/>
                  <a:pt x="3909549" y="1933220"/>
                </a:cubicBezTo>
                <a:cubicBezTo>
                  <a:pt x="3917169" y="1940460"/>
                  <a:pt x="3924410" y="1949604"/>
                  <a:pt x="3933554" y="1953414"/>
                </a:cubicBezTo>
                <a:cubicBezTo>
                  <a:pt x="3962319" y="1965225"/>
                  <a:pt x="3974703" y="1987895"/>
                  <a:pt x="3980037" y="2016470"/>
                </a:cubicBezTo>
                <a:cubicBezTo>
                  <a:pt x="3984990" y="2042571"/>
                  <a:pt x="3989182" y="2068670"/>
                  <a:pt x="3994896" y="2094579"/>
                </a:cubicBezTo>
                <a:cubicBezTo>
                  <a:pt x="4001754" y="2126202"/>
                  <a:pt x="4009184" y="2157637"/>
                  <a:pt x="4017567" y="2188880"/>
                </a:cubicBezTo>
                <a:cubicBezTo>
                  <a:pt x="4021187" y="2202405"/>
                  <a:pt x="4025377" y="2216693"/>
                  <a:pt x="4032807" y="2228315"/>
                </a:cubicBezTo>
                <a:cubicBezTo>
                  <a:pt x="4053382" y="2260891"/>
                  <a:pt x="4067288" y="2295754"/>
                  <a:pt x="4061764" y="2334045"/>
                </a:cubicBezTo>
                <a:cubicBezTo>
                  <a:pt x="4057382" y="2364716"/>
                  <a:pt x="4068622" y="2390435"/>
                  <a:pt x="4086149" y="2409486"/>
                </a:cubicBezTo>
                <a:cubicBezTo>
                  <a:pt x="4094103" y="2418155"/>
                  <a:pt x="4099616" y="2426977"/>
                  <a:pt x="4103250" y="2435913"/>
                </a:cubicBezTo>
                <a:lnTo>
                  <a:pt x="4109081" y="2463018"/>
                </a:lnTo>
                <a:lnTo>
                  <a:pt x="4109080" y="2463031"/>
                </a:lnTo>
                <a:lnTo>
                  <a:pt x="4100439" y="2518262"/>
                </a:lnTo>
                <a:lnTo>
                  <a:pt x="4100438" y="2518264"/>
                </a:lnTo>
                <a:cubicBezTo>
                  <a:pt x="4097771" y="2527790"/>
                  <a:pt x="4096627" y="2536458"/>
                  <a:pt x="4096794" y="2545006"/>
                </a:cubicBezTo>
                <a:lnTo>
                  <a:pt x="4096794" y="2545007"/>
                </a:lnTo>
                <a:cubicBezTo>
                  <a:pt x="4096960" y="2553556"/>
                  <a:pt x="4098437" y="2561986"/>
                  <a:pt x="4101008" y="2571035"/>
                </a:cubicBezTo>
                <a:cubicBezTo>
                  <a:pt x="4113010" y="2612946"/>
                  <a:pt x="4145587" y="2640951"/>
                  <a:pt x="4174162" y="2668002"/>
                </a:cubicBezTo>
                <a:cubicBezTo>
                  <a:pt x="4198547" y="2691055"/>
                  <a:pt x="4212264" y="2716964"/>
                  <a:pt x="4222552" y="2745349"/>
                </a:cubicBezTo>
                <a:lnTo>
                  <a:pt x="4222553" y="2745352"/>
                </a:lnTo>
                <a:lnTo>
                  <a:pt x="4228473" y="2778006"/>
                </a:lnTo>
                <a:lnTo>
                  <a:pt x="4228053" y="2785440"/>
                </a:lnTo>
                <a:lnTo>
                  <a:pt x="4217974" y="2811780"/>
                </a:lnTo>
                <a:lnTo>
                  <a:pt x="4217970" y="2811787"/>
                </a:lnTo>
                <a:lnTo>
                  <a:pt x="4217971" y="2811787"/>
                </a:lnTo>
                <a:lnTo>
                  <a:pt x="4217974" y="2811780"/>
                </a:lnTo>
                <a:lnTo>
                  <a:pt x="4227624" y="2793023"/>
                </a:lnTo>
                <a:lnTo>
                  <a:pt x="4228053" y="2785440"/>
                </a:lnTo>
                <a:lnTo>
                  <a:pt x="4229253" y="2782305"/>
                </a:lnTo>
                <a:lnTo>
                  <a:pt x="4228473" y="2778006"/>
                </a:lnTo>
                <a:lnTo>
                  <a:pt x="4228883" y="2770757"/>
                </a:lnTo>
                <a:lnTo>
                  <a:pt x="4222553" y="2745352"/>
                </a:lnTo>
                <a:lnTo>
                  <a:pt x="4222552" y="2745348"/>
                </a:lnTo>
                <a:cubicBezTo>
                  <a:pt x="4212264" y="2716963"/>
                  <a:pt x="4198547" y="2691054"/>
                  <a:pt x="4174162" y="2668001"/>
                </a:cubicBezTo>
                <a:cubicBezTo>
                  <a:pt x="4145587" y="2640950"/>
                  <a:pt x="4113010" y="2612945"/>
                  <a:pt x="4101008" y="2571034"/>
                </a:cubicBezTo>
                <a:lnTo>
                  <a:pt x="4096794" y="2545007"/>
                </a:lnTo>
                <a:lnTo>
                  <a:pt x="4100438" y="2518265"/>
                </a:lnTo>
                <a:lnTo>
                  <a:pt x="4100439" y="2518262"/>
                </a:lnTo>
                <a:lnTo>
                  <a:pt x="4107019" y="2490551"/>
                </a:lnTo>
                <a:lnTo>
                  <a:pt x="4109080" y="2463031"/>
                </a:lnTo>
                <a:lnTo>
                  <a:pt x="4109082" y="2463019"/>
                </a:lnTo>
                <a:lnTo>
                  <a:pt x="4109081" y="2463018"/>
                </a:lnTo>
                <a:lnTo>
                  <a:pt x="4109082" y="2463018"/>
                </a:lnTo>
                <a:cubicBezTo>
                  <a:pt x="4108200" y="2444777"/>
                  <a:pt x="4102057" y="2426822"/>
                  <a:pt x="4086149" y="2409485"/>
                </a:cubicBezTo>
                <a:cubicBezTo>
                  <a:pt x="4068622" y="2390434"/>
                  <a:pt x="4057382" y="2364715"/>
                  <a:pt x="4061764" y="2334044"/>
                </a:cubicBezTo>
                <a:cubicBezTo>
                  <a:pt x="4067288" y="2295753"/>
                  <a:pt x="4053382" y="2260890"/>
                  <a:pt x="4032807" y="2228314"/>
                </a:cubicBezTo>
                <a:cubicBezTo>
                  <a:pt x="4025377" y="2216692"/>
                  <a:pt x="4021187" y="2202404"/>
                  <a:pt x="4017567" y="2188879"/>
                </a:cubicBezTo>
                <a:cubicBezTo>
                  <a:pt x="4009184" y="2157636"/>
                  <a:pt x="4001754" y="2126201"/>
                  <a:pt x="3994896" y="2094578"/>
                </a:cubicBezTo>
                <a:cubicBezTo>
                  <a:pt x="3989182" y="2068669"/>
                  <a:pt x="3984990" y="2042570"/>
                  <a:pt x="3980037" y="2016469"/>
                </a:cubicBezTo>
                <a:cubicBezTo>
                  <a:pt x="3974703" y="1987894"/>
                  <a:pt x="3962319" y="1965224"/>
                  <a:pt x="3933554" y="1953413"/>
                </a:cubicBezTo>
                <a:cubicBezTo>
                  <a:pt x="3924410" y="1949603"/>
                  <a:pt x="3917169" y="1940459"/>
                  <a:pt x="3909549" y="1933219"/>
                </a:cubicBezTo>
                <a:cubicBezTo>
                  <a:pt x="3904025" y="1928076"/>
                  <a:pt x="3899833" y="1921216"/>
                  <a:pt x="3894119" y="1916454"/>
                </a:cubicBezTo>
                <a:cubicBezTo>
                  <a:pt x="3864018" y="1891497"/>
                  <a:pt x="3833729" y="1866922"/>
                  <a:pt x="3803628" y="1842158"/>
                </a:cubicBezTo>
                <a:cubicBezTo>
                  <a:pt x="3800770" y="1839679"/>
                  <a:pt x="3797341" y="1837013"/>
                  <a:pt x="3796007" y="1833775"/>
                </a:cubicBezTo>
                <a:cubicBezTo>
                  <a:pt x="3782101" y="1800246"/>
                  <a:pt x="3768958" y="1766335"/>
                  <a:pt x="3754286" y="1733188"/>
                </a:cubicBezTo>
                <a:cubicBezTo>
                  <a:pt x="3748572" y="1720423"/>
                  <a:pt x="3741524" y="1707279"/>
                  <a:pt x="3731618" y="1697753"/>
                </a:cubicBezTo>
                <a:cubicBezTo>
                  <a:pt x="3709138" y="1676036"/>
                  <a:pt x="3684752" y="1656223"/>
                  <a:pt x="3675036" y="1624980"/>
                </a:cubicBezTo>
                <a:cubicBezTo>
                  <a:pt x="3672180" y="1615836"/>
                  <a:pt x="3670655" y="1604978"/>
                  <a:pt x="3673132" y="1596213"/>
                </a:cubicBezTo>
                <a:close/>
                <a:moveTo>
                  <a:pt x="3719830" y="1459073"/>
                </a:moveTo>
                <a:lnTo>
                  <a:pt x="3719829" y="1459074"/>
                </a:lnTo>
                <a:lnTo>
                  <a:pt x="3710612" y="1481572"/>
                </a:lnTo>
                <a:close/>
                <a:moveTo>
                  <a:pt x="3739023" y="1268758"/>
                </a:moveTo>
                <a:cubicBezTo>
                  <a:pt x="3739475" y="1275402"/>
                  <a:pt x="3741047" y="1281689"/>
                  <a:pt x="3744190" y="1286070"/>
                </a:cubicBezTo>
                <a:cubicBezTo>
                  <a:pt x="3758763" y="1306930"/>
                  <a:pt x="3765003" y="1328553"/>
                  <a:pt x="3766527" y="1350628"/>
                </a:cubicBezTo>
                <a:lnTo>
                  <a:pt x="3760933" y="1413840"/>
                </a:lnTo>
                <a:lnTo>
                  <a:pt x="3766528" y="1350627"/>
                </a:lnTo>
                <a:cubicBezTo>
                  <a:pt x="3765003" y="1328552"/>
                  <a:pt x="3758764" y="1306930"/>
                  <a:pt x="3744190" y="1286069"/>
                </a:cubicBezTo>
                <a:close/>
                <a:moveTo>
                  <a:pt x="3680752" y="773035"/>
                </a:moveTo>
                <a:lnTo>
                  <a:pt x="3680752" y="773036"/>
                </a:lnTo>
                <a:cubicBezTo>
                  <a:pt x="3683038" y="800277"/>
                  <a:pt x="3686276" y="827330"/>
                  <a:pt x="3688752" y="854380"/>
                </a:cubicBezTo>
                <a:cubicBezTo>
                  <a:pt x="3691038" y="878957"/>
                  <a:pt x="3691800" y="903723"/>
                  <a:pt x="3719805" y="915344"/>
                </a:cubicBezTo>
                <a:cubicBezTo>
                  <a:pt x="3724187" y="917060"/>
                  <a:pt x="3727425" y="922774"/>
                  <a:pt x="3730283" y="927156"/>
                </a:cubicBezTo>
                <a:cubicBezTo>
                  <a:pt x="3774291" y="994786"/>
                  <a:pt x="3773147" y="1030981"/>
                  <a:pt x="3726663" y="1097088"/>
                </a:cubicBezTo>
                <a:cubicBezTo>
                  <a:pt x="3721901" y="1103946"/>
                  <a:pt x="3718471" y="1118614"/>
                  <a:pt x="3722281" y="1123186"/>
                </a:cubicBezTo>
                <a:cubicBezTo>
                  <a:pt x="3738093" y="1142618"/>
                  <a:pt x="3745142" y="1162954"/>
                  <a:pt x="3747000" y="1184029"/>
                </a:cubicBezTo>
                <a:cubicBezTo>
                  <a:pt x="3745142" y="1162954"/>
                  <a:pt x="3738094" y="1142617"/>
                  <a:pt x="3722282" y="1123185"/>
                </a:cubicBezTo>
                <a:cubicBezTo>
                  <a:pt x="3718472" y="1118613"/>
                  <a:pt x="3721902" y="1103945"/>
                  <a:pt x="3726664" y="1097087"/>
                </a:cubicBezTo>
                <a:cubicBezTo>
                  <a:pt x="3773148" y="1030980"/>
                  <a:pt x="3774292" y="994785"/>
                  <a:pt x="3730284" y="927155"/>
                </a:cubicBezTo>
                <a:cubicBezTo>
                  <a:pt x="3727426" y="922773"/>
                  <a:pt x="3724188" y="917059"/>
                  <a:pt x="3719806" y="915343"/>
                </a:cubicBezTo>
                <a:cubicBezTo>
                  <a:pt x="3691800" y="903722"/>
                  <a:pt x="3691038" y="878956"/>
                  <a:pt x="3688752" y="854379"/>
                </a:cubicBezTo>
                <a:close/>
                <a:moveTo>
                  <a:pt x="3736153" y="517851"/>
                </a:moveTo>
                <a:lnTo>
                  <a:pt x="3727235" y="556048"/>
                </a:lnTo>
                <a:cubicBezTo>
                  <a:pt x="3725139" y="564049"/>
                  <a:pt x="3719615" y="572623"/>
                  <a:pt x="3720757" y="580051"/>
                </a:cubicBezTo>
                <a:cubicBezTo>
                  <a:pt x="3724091" y="601579"/>
                  <a:pt x="3721662" y="622201"/>
                  <a:pt x="3717376" y="642538"/>
                </a:cubicBezTo>
                <a:lnTo>
                  <a:pt x="3704853" y="694928"/>
                </a:lnTo>
                <a:lnTo>
                  <a:pt x="3717377" y="642537"/>
                </a:lnTo>
                <a:cubicBezTo>
                  <a:pt x="3721663" y="622201"/>
                  <a:pt x="3724092" y="601578"/>
                  <a:pt x="3720758" y="580050"/>
                </a:cubicBezTo>
                <a:cubicBezTo>
                  <a:pt x="3719616" y="572622"/>
                  <a:pt x="3725140" y="564048"/>
                  <a:pt x="3727236" y="556047"/>
                </a:cubicBezTo>
                <a:close/>
                <a:moveTo>
                  <a:pt x="3749448" y="298169"/>
                </a:moveTo>
                <a:lnTo>
                  <a:pt x="3734666" y="313533"/>
                </a:lnTo>
                <a:lnTo>
                  <a:pt x="3734666" y="313533"/>
                </a:lnTo>
                <a:lnTo>
                  <a:pt x="3734665" y="313534"/>
                </a:lnTo>
                <a:cubicBezTo>
                  <a:pt x="3730473" y="316390"/>
                  <a:pt x="3732759" y="330299"/>
                  <a:pt x="3734093" y="338871"/>
                </a:cubicBezTo>
                <a:lnTo>
                  <a:pt x="3734100" y="338903"/>
                </a:lnTo>
                <a:lnTo>
                  <a:pt x="3744000" y="395640"/>
                </a:lnTo>
                <a:lnTo>
                  <a:pt x="3740190" y="367328"/>
                </a:lnTo>
                <a:lnTo>
                  <a:pt x="3734100" y="338903"/>
                </a:lnTo>
                <a:lnTo>
                  <a:pt x="3734094" y="338870"/>
                </a:lnTo>
                <a:cubicBezTo>
                  <a:pt x="3733427" y="334584"/>
                  <a:pt x="3732522" y="328964"/>
                  <a:pt x="3732308" y="324058"/>
                </a:cubicBezTo>
                <a:lnTo>
                  <a:pt x="3734666" y="313533"/>
                </a:lnTo>
                <a:close/>
                <a:moveTo>
                  <a:pt x="3756993" y="281568"/>
                </a:moveTo>
                <a:lnTo>
                  <a:pt x="3752098" y="295415"/>
                </a:lnTo>
                <a:lnTo>
                  <a:pt x="3752099" y="295415"/>
                </a:lnTo>
                <a:close/>
                <a:moveTo>
                  <a:pt x="3743673" y="24486"/>
                </a:moveTo>
                <a:lnTo>
                  <a:pt x="3741410" y="74129"/>
                </a:lnTo>
                <a:cubicBezTo>
                  <a:pt x="3742333" y="91492"/>
                  <a:pt x="3744643" y="108703"/>
                  <a:pt x="3747334" y="125861"/>
                </a:cubicBezTo>
                <a:lnTo>
                  <a:pt x="3751729" y="153388"/>
                </a:lnTo>
                <a:lnTo>
                  <a:pt x="3760002" y="228944"/>
                </a:lnTo>
                <a:lnTo>
                  <a:pt x="3755543" y="177271"/>
                </a:lnTo>
                <a:lnTo>
                  <a:pt x="3751729" y="153388"/>
                </a:lnTo>
                <a:lnTo>
                  <a:pt x="3751530" y="151569"/>
                </a:lnTo>
                <a:cubicBezTo>
                  <a:pt x="3747300" y="125876"/>
                  <a:pt x="3742795" y="100174"/>
                  <a:pt x="3741411" y="74129"/>
                </a:cubicBezTo>
                <a:close/>
                <a:moveTo>
                  <a:pt x="3741092" y="0"/>
                </a:moveTo>
                <a:lnTo>
                  <a:pt x="4205201" y="0"/>
                </a:lnTo>
                <a:lnTo>
                  <a:pt x="4204073" y="2817"/>
                </a:lnTo>
                <a:cubicBezTo>
                  <a:pt x="4195691" y="21486"/>
                  <a:pt x="4193023" y="43012"/>
                  <a:pt x="4189974" y="63587"/>
                </a:cubicBezTo>
                <a:cubicBezTo>
                  <a:pt x="4184450" y="101308"/>
                  <a:pt x="4181020" y="139219"/>
                  <a:pt x="4176068" y="176939"/>
                </a:cubicBezTo>
                <a:cubicBezTo>
                  <a:pt x="4174924" y="184941"/>
                  <a:pt x="4172830" y="194085"/>
                  <a:pt x="4168066" y="200182"/>
                </a:cubicBezTo>
                <a:cubicBezTo>
                  <a:pt x="4136061" y="241901"/>
                  <a:pt x="4127108" y="292579"/>
                  <a:pt x="4130154" y="340774"/>
                </a:cubicBezTo>
                <a:cubicBezTo>
                  <a:pt x="4132443" y="378686"/>
                  <a:pt x="4134157" y="415835"/>
                  <a:pt x="4130919" y="453364"/>
                </a:cubicBezTo>
                <a:cubicBezTo>
                  <a:pt x="4130727" y="456222"/>
                  <a:pt x="4131109" y="460032"/>
                  <a:pt x="4132633" y="462126"/>
                </a:cubicBezTo>
                <a:cubicBezTo>
                  <a:pt x="4142729" y="475081"/>
                  <a:pt x="4143491" y="488607"/>
                  <a:pt x="4145205" y="505182"/>
                </a:cubicBezTo>
                <a:cubicBezTo>
                  <a:pt x="4147683" y="528615"/>
                  <a:pt x="4145967" y="550141"/>
                  <a:pt x="4141777" y="571860"/>
                </a:cubicBezTo>
                <a:cubicBezTo>
                  <a:pt x="4138729" y="587672"/>
                  <a:pt x="4132443" y="603673"/>
                  <a:pt x="4124440" y="617772"/>
                </a:cubicBezTo>
                <a:cubicBezTo>
                  <a:pt x="4113200" y="637392"/>
                  <a:pt x="4108820" y="656255"/>
                  <a:pt x="4123678" y="674923"/>
                </a:cubicBezTo>
                <a:cubicBezTo>
                  <a:pt x="4139491" y="695116"/>
                  <a:pt x="4133967" y="717977"/>
                  <a:pt x="4134537" y="740268"/>
                </a:cubicBezTo>
                <a:cubicBezTo>
                  <a:pt x="4134729" y="749982"/>
                  <a:pt x="4134347" y="760270"/>
                  <a:pt x="4136823" y="769605"/>
                </a:cubicBezTo>
                <a:cubicBezTo>
                  <a:pt x="4143873" y="796655"/>
                  <a:pt x="4154541" y="822756"/>
                  <a:pt x="4159303" y="850189"/>
                </a:cubicBezTo>
                <a:cubicBezTo>
                  <a:pt x="4161970" y="865430"/>
                  <a:pt x="4157207" y="882384"/>
                  <a:pt x="4153779" y="898198"/>
                </a:cubicBezTo>
                <a:cubicBezTo>
                  <a:pt x="4150159" y="914200"/>
                  <a:pt x="4144635" y="930011"/>
                  <a:pt x="4138919" y="945444"/>
                </a:cubicBezTo>
                <a:cubicBezTo>
                  <a:pt x="4135109" y="955920"/>
                  <a:pt x="4131489" y="967350"/>
                  <a:pt x="4124630" y="975733"/>
                </a:cubicBezTo>
                <a:cubicBezTo>
                  <a:pt x="4109010" y="994785"/>
                  <a:pt x="4106342" y="1014406"/>
                  <a:pt x="4114534" y="1036887"/>
                </a:cubicBezTo>
                <a:cubicBezTo>
                  <a:pt x="4115868" y="1040315"/>
                  <a:pt x="4115868" y="1044315"/>
                  <a:pt x="4116058" y="1048125"/>
                </a:cubicBezTo>
                <a:cubicBezTo>
                  <a:pt x="4120058" y="1109091"/>
                  <a:pt x="4122536" y="1170051"/>
                  <a:pt x="4128632" y="1230633"/>
                </a:cubicBezTo>
                <a:cubicBezTo>
                  <a:pt x="4131109" y="1255206"/>
                  <a:pt x="4141967" y="1278829"/>
                  <a:pt x="4148825" y="1303024"/>
                </a:cubicBezTo>
                <a:cubicBezTo>
                  <a:pt x="4150159" y="1307978"/>
                  <a:pt x="4152255" y="1313504"/>
                  <a:pt x="4151301" y="1318456"/>
                </a:cubicBezTo>
                <a:cubicBezTo>
                  <a:pt x="4141777" y="1372368"/>
                  <a:pt x="4155683" y="1422854"/>
                  <a:pt x="4173972" y="1472575"/>
                </a:cubicBezTo>
                <a:cubicBezTo>
                  <a:pt x="4175878" y="1477717"/>
                  <a:pt x="4175306" y="1484004"/>
                  <a:pt x="4174924" y="1489720"/>
                </a:cubicBezTo>
                <a:cubicBezTo>
                  <a:pt x="4173592" y="1505724"/>
                  <a:pt x="4166924" y="1523059"/>
                  <a:pt x="4170924" y="1537537"/>
                </a:cubicBezTo>
                <a:cubicBezTo>
                  <a:pt x="4181974" y="1576019"/>
                  <a:pt x="4195309" y="1614120"/>
                  <a:pt x="4212073" y="1650317"/>
                </a:cubicBezTo>
                <a:cubicBezTo>
                  <a:pt x="4229028" y="1687086"/>
                  <a:pt x="4243316" y="1721185"/>
                  <a:pt x="4226173" y="1763287"/>
                </a:cubicBezTo>
                <a:cubicBezTo>
                  <a:pt x="4218932" y="1781194"/>
                  <a:pt x="4224076" y="1804816"/>
                  <a:pt x="4225981" y="1825393"/>
                </a:cubicBezTo>
                <a:cubicBezTo>
                  <a:pt x="4227504" y="1840441"/>
                  <a:pt x="4236078" y="1854920"/>
                  <a:pt x="4236078" y="1869780"/>
                </a:cubicBezTo>
                <a:cubicBezTo>
                  <a:pt x="4236078" y="1909408"/>
                  <a:pt x="4246174" y="1944649"/>
                  <a:pt x="4266749" y="1978940"/>
                </a:cubicBezTo>
                <a:cubicBezTo>
                  <a:pt x="4274749" y="1992279"/>
                  <a:pt x="4269416" y="2013043"/>
                  <a:pt x="4271512" y="2030378"/>
                </a:cubicBezTo>
                <a:cubicBezTo>
                  <a:pt x="4273987" y="2048668"/>
                  <a:pt x="4276274" y="2067525"/>
                  <a:pt x="4281800" y="2085054"/>
                </a:cubicBezTo>
                <a:cubicBezTo>
                  <a:pt x="4296278" y="2130393"/>
                  <a:pt x="4312661" y="2175163"/>
                  <a:pt x="4327901" y="2220312"/>
                </a:cubicBezTo>
                <a:cubicBezTo>
                  <a:pt x="4340476" y="2257459"/>
                  <a:pt x="4330569" y="2294039"/>
                  <a:pt x="4325236" y="2330806"/>
                </a:cubicBezTo>
                <a:cubicBezTo>
                  <a:pt x="4321805" y="2353859"/>
                  <a:pt x="4313613" y="2375383"/>
                  <a:pt x="4325807" y="2401292"/>
                </a:cubicBezTo>
                <a:cubicBezTo>
                  <a:pt x="4337427" y="2426059"/>
                  <a:pt x="4334759" y="2457492"/>
                  <a:pt x="4341047" y="2485307"/>
                </a:cubicBezTo>
                <a:cubicBezTo>
                  <a:pt x="4346380" y="2508742"/>
                  <a:pt x="4354954" y="2531409"/>
                  <a:pt x="4363336" y="2554079"/>
                </a:cubicBezTo>
                <a:cubicBezTo>
                  <a:pt x="4374768" y="2584942"/>
                  <a:pt x="4386767" y="2615421"/>
                  <a:pt x="4381054" y="2649143"/>
                </a:cubicBezTo>
                <a:cubicBezTo>
                  <a:pt x="4374575" y="2687436"/>
                  <a:pt x="4398960" y="2713723"/>
                  <a:pt x="4415154" y="2743826"/>
                </a:cubicBezTo>
                <a:cubicBezTo>
                  <a:pt x="4426202" y="2764590"/>
                  <a:pt x="4434395" y="2787259"/>
                  <a:pt x="4441254" y="2809930"/>
                </a:cubicBezTo>
                <a:cubicBezTo>
                  <a:pt x="4450207" y="2840219"/>
                  <a:pt x="4455542" y="2871462"/>
                  <a:pt x="4464304" y="2901943"/>
                </a:cubicBezTo>
                <a:cubicBezTo>
                  <a:pt x="4477448" y="2948047"/>
                  <a:pt x="4487736" y="2994722"/>
                  <a:pt x="4480497" y="3042728"/>
                </a:cubicBezTo>
                <a:cubicBezTo>
                  <a:pt x="4477259" y="3064827"/>
                  <a:pt x="4477448" y="3085403"/>
                  <a:pt x="4482212" y="3107500"/>
                </a:cubicBezTo>
                <a:cubicBezTo>
                  <a:pt x="4490023" y="3143695"/>
                  <a:pt x="4490976" y="3180844"/>
                  <a:pt x="4520122" y="3209993"/>
                </a:cubicBezTo>
                <a:cubicBezTo>
                  <a:pt x="4530410" y="3220280"/>
                  <a:pt x="4533076" y="3238758"/>
                  <a:pt x="4538410" y="3253809"/>
                </a:cubicBezTo>
                <a:cubicBezTo>
                  <a:pt x="4544699" y="3271145"/>
                  <a:pt x="4541459" y="3283908"/>
                  <a:pt x="4523170" y="3293244"/>
                </a:cubicBezTo>
                <a:cubicBezTo>
                  <a:pt x="4514979" y="3297434"/>
                  <a:pt x="4506978" y="3309437"/>
                  <a:pt x="4505643" y="3318771"/>
                </a:cubicBezTo>
                <a:cubicBezTo>
                  <a:pt x="4501643" y="3346776"/>
                  <a:pt x="4507549" y="3372495"/>
                  <a:pt x="4520504" y="3399546"/>
                </a:cubicBezTo>
                <a:cubicBezTo>
                  <a:pt x="4532697" y="3424883"/>
                  <a:pt x="4531362" y="3456508"/>
                  <a:pt x="4536124" y="3485275"/>
                </a:cubicBezTo>
                <a:cubicBezTo>
                  <a:pt x="4539554" y="3505657"/>
                  <a:pt x="4546602" y="3526042"/>
                  <a:pt x="4546602" y="3546617"/>
                </a:cubicBezTo>
                <a:cubicBezTo>
                  <a:pt x="4546602" y="3572146"/>
                  <a:pt x="4540506" y="3597482"/>
                  <a:pt x="4538221" y="3623201"/>
                </a:cubicBezTo>
                <a:cubicBezTo>
                  <a:pt x="4536316" y="3643204"/>
                  <a:pt x="4537079" y="3663589"/>
                  <a:pt x="4534792" y="3683591"/>
                </a:cubicBezTo>
                <a:cubicBezTo>
                  <a:pt x="4533076" y="3699976"/>
                  <a:pt x="4528696" y="3716168"/>
                  <a:pt x="4525077" y="3732361"/>
                </a:cubicBezTo>
                <a:cubicBezTo>
                  <a:pt x="4523742" y="3738267"/>
                  <a:pt x="4518597" y="3744173"/>
                  <a:pt x="4519359" y="3749506"/>
                </a:cubicBezTo>
                <a:cubicBezTo>
                  <a:pt x="4527552" y="3802467"/>
                  <a:pt x="4490976" y="3840569"/>
                  <a:pt x="4474782" y="3885338"/>
                </a:cubicBezTo>
                <a:cubicBezTo>
                  <a:pt x="4457636" y="3932394"/>
                  <a:pt x="4431347" y="3977925"/>
                  <a:pt x="4439157" y="4030503"/>
                </a:cubicBezTo>
                <a:cubicBezTo>
                  <a:pt x="4443919" y="4062318"/>
                  <a:pt x="4454971" y="4092989"/>
                  <a:pt x="4461639" y="4124614"/>
                </a:cubicBezTo>
                <a:cubicBezTo>
                  <a:pt x="4463924" y="4135854"/>
                  <a:pt x="4463542" y="4148427"/>
                  <a:pt x="4461256" y="4159667"/>
                </a:cubicBezTo>
                <a:cubicBezTo>
                  <a:pt x="4450777" y="4213961"/>
                  <a:pt x="4449253" y="4267493"/>
                  <a:pt x="4466400" y="4320837"/>
                </a:cubicBezTo>
                <a:cubicBezTo>
                  <a:pt x="4469259" y="4329979"/>
                  <a:pt x="4471924" y="4339695"/>
                  <a:pt x="4471924" y="4349222"/>
                </a:cubicBezTo>
                <a:cubicBezTo>
                  <a:pt x="4471924" y="4401419"/>
                  <a:pt x="4467924" y="4452665"/>
                  <a:pt x="4449253" y="4502579"/>
                </a:cubicBezTo>
                <a:cubicBezTo>
                  <a:pt x="4442967" y="4519343"/>
                  <a:pt x="4446967" y="4539728"/>
                  <a:pt x="4445443" y="4558207"/>
                </a:cubicBezTo>
                <a:cubicBezTo>
                  <a:pt x="4444111" y="4575351"/>
                  <a:pt x="4443539" y="4592878"/>
                  <a:pt x="4439157" y="4609452"/>
                </a:cubicBezTo>
                <a:cubicBezTo>
                  <a:pt x="4432681" y="4633647"/>
                  <a:pt x="4431919" y="4656126"/>
                  <a:pt x="4437633" y="4681083"/>
                </a:cubicBezTo>
                <a:cubicBezTo>
                  <a:pt x="4442967" y="4704895"/>
                  <a:pt x="4440301" y="4730614"/>
                  <a:pt x="4440491" y="4755381"/>
                </a:cubicBezTo>
                <a:cubicBezTo>
                  <a:pt x="4440681" y="4783004"/>
                  <a:pt x="4440871" y="4810627"/>
                  <a:pt x="4439919" y="4838250"/>
                </a:cubicBezTo>
                <a:cubicBezTo>
                  <a:pt x="4439539" y="4849300"/>
                  <a:pt x="4431919" y="4861873"/>
                  <a:pt x="4434967" y="4871019"/>
                </a:cubicBezTo>
                <a:cubicBezTo>
                  <a:pt x="4445254" y="4900546"/>
                  <a:pt x="4432872" y="4930075"/>
                  <a:pt x="4438395" y="4959602"/>
                </a:cubicBezTo>
                <a:cubicBezTo>
                  <a:pt x="4441254" y="4974082"/>
                  <a:pt x="4433444" y="4990465"/>
                  <a:pt x="4432681" y="5006086"/>
                </a:cubicBezTo>
                <a:cubicBezTo>
                  <a:pt x="4431347" y="5031614"/>
                  <a:pt x="4431919" y="5057141"/>
                  <a:pt x="4431537" y="5082670"/>
                </a:cubicBezTo>
                <a:cubicBezTo>
                  <a:pt x="4431347" y="5091052"/>
                  <a:pt x="4430585" y="5099245"/>
                  <a:pt x="4430202" y="5107627"/>
                </a:cubicBezTo>
                <a:cubicBezTo>
                  <a:pt x="4429823" y="5115057"/>
                  <a:pt x="4428108" y="5122867"/>
                  <a:pt x="4429440" y="5129916"/>
                </a:cubicBezTo>
                <a:cubicBezTo>
                  <a:pt x="4434205" y="5155445"/>
                  <a:pt x="4442016" y="5180591"/>
                  <a:pt x="4445063" y="5206308"/>
                </a:cubicBezTo>
                <a:cubicBezTo>
                  <a:pt x="4447729" y="5228597"/>
                  <a:pt x="4444111" y="5251650"/>
                  <a:pt x="4446015" y="5274129"/>
                </a:cubicBezTo>
                <a:cubicBezTo>
                  <a:pt x="4449253" y="5313754"/>
                  <a:pt x="4454971" y="5353379"/>
                  <a:pt x="4458589" y="5393005"/>
                </a:cubicBezTo>
                <a:cubicBezTo>
                  <a:pt x="4459351" y="5401579"/>
                  <a:pt x="4454587" y="5410531"/>
                  <a:pt x="4454207" y="5419295"/>
                </a:cubicBezTo>
                <a:cubicBezTo>
                  <a:pt x="4453255" y="5446728"/>
                  <a:pt x="4453063" y="5474161"/>
                  <a:pt x="4452493" y="5501594"/>
                </a:cubicBezTo>
                <a:cubicBezTo>
                  <a:pt x="4452301" y="5517215"/>
                  <a:pt x="4452873" y="5533027"/>
                  <a:pt x="4451160" y="5548460"/>
                </a:cubicBezTo>
                <a:cubicBezTo>
                  <a:pt x="4448873" y="5568842"/>
                  <a:pt x="4445443" y="5587321"/>
                  <a:pt x="4460304" y="5606372"/>
                </a:cubicBezTo>
                <a:cubicBezTo>
                  <a:pt x="4483354" y="5635711"/>
                  <a:pt x="4474400" y="5673050"/>
                  <a:pt x="4479734" y="5706959"/>
                </a:cubicBezTo>
                <a:cubicBezTo>
                  <a:pt x="4481069" y="5715723"/>
                  <a:pt x="4481259" y="5724678"/>
                  <a:pt x="4482782" y="5733440"/>
                </a:cubicBezTo>
                <a:cubicBezTo>
                  <a:pt x="4485641" y="5749634"/>
                  <a:pt x="4488879" y="5765635"/>
                  <a:pt x="4492119" y="5781830"/>
                </a:cubicBezTo>
                <a:cubicBezTo>
                  <a:pt x="4492690" y="5784686"/>
                  <a:pt x="4492881" y="5787924"/>
                  <a:pt x="4493834" y="5790592"/>
                </a:cubicBezTo>
                <a:cubicBezTo>
                  <a:pt x="4501833" y="5815169"/>
                  <a:pt x="4510977" y="5839361"/>
                  <a:pt x="4517455" y="5864318"/>
                </a:cubicBezTo>
                <a:cubicBezTo>
                  <a:pt x="4520695" y="5876511"/>
                  <a:pt x="4521076" y="5890037"/>
                  <a:pt x="4519359" y="5902610"/>
                </a:cubicBezTo>
                <a:cubicBezTo>
                  <a:pt x="4514407" y="5939377"/>
                  <a:pt x="4512311" y="5975764"/>
                  <a:pt x="4519551" y="6012723"/>
                </a:cubicBezTo>
                <a:cubicBezTo>
                  <a:pt x="4522408" y="6027392"/>
                  <a:pt x="4517645" y="6043776"/>
                  <a:pt x="4515931" y="6059397"/>
                </a:cubicBezTo>
                <a:cubicBezTo>
                  <a:pt x="4511360" y="6096736"/>
                  <a:pt x="4506405" y="6134075"/>
                  <a:pt x="4502025" y="6171605"/>
                </a:cubicBezTo>
                <a:cubicBezTo>
                  <a:pt x="4499358" y="6195037"/>
                  <a:pt x="4497833" y="6218660"/>
                  <a:pt x="4495167" y="6242093"/>
                </a:cubicBezTo>
                <a:cubicBezTo>
                  <a:pt x="4491927" y="6269144"/>
                  <a:pt x="4486975" y="6296005"/>
                  <a:pt x="4484306" y="6323058"/>
                </a:cubicBezTo>
                <a:cubicBezTo>
                  <a:pt x="4481259" y="6353919"/>
                  <a:pt x="4480688" y="6384972"/>
                  <a:pt x="4477448" y="6415833"/>
                </a:cubicBezTo>
                <a:cubicBezTo>
                  <a:pt x="4471162" y="6472225"/>
                  <a:pt x="4463733" y="6528424"/>
                  <a:pt x="4456683" y="6584812"/>
                </a:cubicBezTo>
                <a:cubicBezTo>
                  <a:pt x="4449825" y="6639488"/>
                  <a:pt x="4443729" y="6694164"/>
                  <a:pt x="4435157" y="6748458"/>
                </a:cubicBezTo>
                <a:cubicBezTo>
                  <a:pt x="4431537" y="6771319"/>
                  <a:pt x="4421630" y="6793035"/>
                  <a:pt x="4416106" y="6815516"/>
                </a:cubicBezTo>
                <a:lnTo>
                  <a:pt x="4406407" y="6858000"/>
                </a:lnTo>
                <a:lnTo>
                  <a:pt x="4234154" y="6858000"/>
                </a:lnTo>
                <a:lnTo>
                  <a:pt x="0" y="6858000"/>
                </a:lnTo>
                <a:lnTo>
                  <a:pt x="0" y="2"/>
                </a:lnTo>
                <a:lnTo>
                  <a:pt x="3741092" y="1"/>
                </a:lnTo>
                <a:lnTo>
                  <a:pt x="3743810" y="21486"/>
                </a:lnTo>
                <a:close/>
              </a:path>
            </a:pathLst>
          </a:custGeom>
          <a:effectLst/>
        </p:spPr>
      </p:pic>
      <p:grpSp>
        <p:nvGrpSpPr>
          <p:cNvPr id="11" name="Group 10">
            <a:extLst>
              <a:ext uri="{FF2B5EF4-FFF2-40B4-BE49-F238E27FC236}">
                <a16:creationId xmlns:a16="http://schemas.microsoft.com/office/drawing/2014/main" id="{54A1C8FD-E5B7-4BEC-A74A-A55FB8EA7C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12" name="Freeform: Shape 11">
              <a:extLst>
                <a:ext uri="{FF2B5EF4-FFF2-40B4-BE49-F238E27FC236}">
                  <a16:creationId xmlns:a16="http://schemas.microsoft.com/office/drawing/2014/main" id="{B20D202D-5E48-4B15-9AF5-71BED4FCFF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68D6A069-9380-4E59-A0DA-07053EE8E5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 name="Content Placeholder 2">
            <a:extLst>
              <a:ext uri="{FF2B5EF4-FFF2-40B4-BE49-F238E27FC236}">
                <a16:creationId xmlns:a16="http://schemas.microsoft.com/office/drawing/2014/main" id="{7E5E7D7F-066A-48C5-BD09-7ADB191675B9}"/>
              </a:ext>
            </a:extLst>
          </p:cNvPr>
          <p:cNvSpPr>
            <a:spLocks noGrp="1"/>
          </p:cNvSpPr>
          <p:nvPr>
            <p:ph idx="1"/>
          </p:nvPr>
        </p:nvSpPr>
        <p:spPr>
          <a:xfrm>
            <a:off x="4671356" y="1326931"/>
            <a:ext cx="7195813" cy="2682000"/>
          </a:xfrm>
        </p:spPr>
        <p:txBody>
          <a:bodyPr>
            <a:noAutofit/>
          </a:bodyPr>
          <a:lstStyle/>
          <a:p>
            <a:pPr marL="0" indent="0">
              <a:buNone/>
            </a:pPr>
            <a:r>
              <a:rPr lang="en-US" sz="2400" dirty="0">
                <a:solidFill>
                  <a:schemeClr val="bg2">
                    <a:alpha val="80000"/>
                  </a:schemeClr>
                </a:solidFill>
              </a:rPr>
              <a:t>Exodus 1:8-14: Now there arose a new king over Egypt, who did not know Joseph. And he said to his people, “Behold, the people of Israel are too many and too mighty for us. Come, let us deal shrewdly with them, lest they multiply, and, if war breaks out, they join our enemies and fight against us and escape from the land.” Therefore they set taskmasters over them to afflict them with heavy burdens. They built for Pharaoh store cities, </a:t>
            </a:r>
            <a:r>
              <a:rPr lang="en-US" sz="2400" dirty="0" err="1">
                <a:solidFill>
                  <a:schemeClr val="bg2">
                    <a:alpha val="80000"/>
                  </a:schemeClr>
                </a:solidFill>
              </a:rPr>
              <a:t>Pithom</a:t>
            </a:r>
            <a:r>
              <a:rPr lang="en-US" sz="2400" dirty="0">
                <a:solidFill>
                  <a:schemeClr val="bg2">
                    <a:alpha val="80000"/>
                  </a:schemeClr>
                </a:solidFill>
              </a:rPr>
              <a:t> and </a:t>
            </a:r>
            <a:r>
              <a:rPr lang="en-US" sz="2400" dirty="0" err="1">
                <a:solidFill>
                  <a:schemeClr val="bg2">
                    <a:alpha val="80000"/>
                  </a:schemeClr>
                </a:solidFill>
              </a:rPr>
              <a:t>Raamses</a:t>
            </a:r>
            <a:r>
              <a:rPr lang="en-US" sz="2400" dirty="0">
                <a:solidFill>
                  <a:schemeClr val="bg2">
                    <a:alpha val="80000"/>
                  </a:schemeClr>
                </a:solidFill>
              </a:rPr>
              <a:t>. But the more they were oppressed, the more they multiplied and the more they spread abroad. And the Egyptians were in dread of the people of Israel. So they ruthlessly made the people of Israel work as slaves and made their lives bitter with hard service, in mortar and brick, and in all kinds of work in the field. In all their work they ruthlessly made them work as slaves.</a:t>
            </a:r>
          </a:p>
        </p:txBody>
      </p:sp>
    </p:spTree>
    <p:extLst>
      <p:ext uri="{BB962C8B-B14F-4D97-AF65-F5344CB8AC3E}">
        <p14:creationId xmlns:p14="http://schemas.microsoft.com/office/powerpoint/2010/main" val="881147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96781C-32A1-4FDA-A83B-A7FF8C1B1E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273A27-76C2-FCB5-1939-49107CF54202}"/>
              </a:ext>
            </a:extLst>
          </p:cNvPr>
          <p:cNvSpPr>
            <a:spLocks noGrp="1"/>
          </p:cNvSpPr>
          <p:nvPr>
            <p:ph type="title"/>
          </p:nvPr>
        </p:nvSpPr>
        <p:spPr>
          <a:xfrm>
            <a:off x="4899060" y="131111"/>
            <a:ext cx="6140449" cy="2044423"/>
          </a:xfrm>
        </p:spPr>
        <p:txBody>
          <a:bodyPr anchor="t">
            <a:normAutofit/>
          </a:bodyPr>
          <a:lstStyle/>
          <a:p>
            <a:r>
              <a:rPr lang="en-US" sz="3600" b="1" dirty="0">
                <a:solidFill>
                  <a:schemeClr val="bg1"/>
                </a:solidFill>
                <a:latin typeface="Calibri" panose="020F0502020204030204" pitchFamily="34" charset="0"/>
                <a:ea typeface="Calibri" panose="020F0502020204030204" pitchFamily="34" charset="0"/>
                <a:cs typeface="Calibri" panose="020F0502020204030204" pitchFamily="34" charset="0"/>
              </a:rPr>
              <a:t>God </a:t>
            </a:r>
            <a:r>
              <a:rPr lang="en-US" sz="3600" b="1" dirty="0">
                <a:solidFill>
                  <a:schemeClr val="bg1"/>
                </a:solidFill>
                <a:latin typeface="+mn-lt"/>
                <a:ea typeface="Calibri" panose="020F0502020204030204" pitchFamily="34" charset="0"/>
                <a:cs typeface="Calibri" panose="020F0502020204030204" pitchFamily="34" charset="0"/>
              </a:rPr>
              <a:t>Provides</a:t>
            </a:r>
            <a:r>
              <a:rPr lang="en-US" sz="3600" b="1" dirty="0">
                <a:solidFill>
                  <a:schemeClr val="bg1"/>
                </a:solidFill>
                <a:latin typeface="Calibri" panose="020F0502020204030204" pitchFamily="34" charset="0"/>
                <a:ea typeface="Calibri" panose="020F0502020204030204" pitchFamily="34" charset="0"/>
                <a:cs typeface="Calibri" panose="020F0502020204030204" pitchFamily="34" charset="0"/>
              </a:rPr>
              <a:t> Freedom When There Is No Hope</a:t>
            </a:r>
            <a:br>
              <a:rPr lang="en-US" sz="2200" dirty="0">
                <a:solidFill>
                  <a:schemeClr val="bg1"/>
                </a:solidFill>
              </a:rPr>
            </a:br>
            <a:br>
              <a:rPr lang="en-US" sz="2200" dirty="0">
                <a:solidFill>
                  <a:schemeClr val="bg1"/>
                </a:solidFill>
              </a:rPr>
            </a:br>
            <a:br>
              <a:rPr lang="en-US" sz="2200" dirty="0">
                <a:solidFill>
                  <a:schemeClr val="bg1"/>
                </a:solidFill>
              </a:rPr>
            </a:br>
            <a:endParaRPr lang="en-US" sz="2200" dirty="0">
              <a:solidFill>
                <a:schemeClr val="bg1"/>
              </a:solidFill>
            </a:endParaRPr>
          </a:p>
        </p:txBody>
      </p:sp>
      <p:pic>
        <p:nvPicPr>
          <p:cNvPr id="5" name="Picture 4" descr="Triangle shaped cave">
            <a:extLst>
              <a:ext uri="{FF2B5EF4-FFF2-40B4-BE49-F238E27FC236}">
                <a16:creationId xmlns:a16="http://schemas.microsoft.com/office/drawing/2014/main" id="{95DF8FE8-521D-40A8-624F-35F25F41B956}"/>
              </a:ext>
            </a:extLst>
          </p:cNvPr>
          <p:cNvPicPr>
            <a:picLocks noChangeAspect="1"/>
          </p:cNvPicPr>
          <p:nvPr/>
        </p:nvPicPr>
        <p:blipFill rotWithShape="1">
          <a:blip r:embed="rId2"/>
          <a:srcRect l="46818" r="7769" b="-1"/>
          <a:stretch/>
        </p:blipFill>
        <p:spPr>
          <a:xfrm>
            <a:off x="20" y="10"/>
            <a:ext cx="4546582" cy="6857990"/>
          </a:xfrm>
          <a:custGeom>
            <a:avLst/>
            <a:gdLst/>
            <a:ahLst/>
            <a:cxnLst/>
            <a:rect l="l" t="t" r="r" b="b"/>
            <a:pathLst>
              <a:path w="4546602" h="6858000">
                <a:moveTo>
                  <a:pt x="4221600" y="6662544"/>
                </a:moveTo>
                <a:lnTo>
                  <a:pt x="4210150" y="6683027"/>
                </a:lnTo>
                <a:lnTo>
                  <a:pt x="4207002" y="6702976"/>
                </a:lnTo>
                <a:lnTo>
                  <a:pt x="4207002" y="6702977"/>
                </a:lnTo>
                <a:cubicBezTo>
                  <a:pt x="4207407" y="6716169"/>
                  <a:pt x="4212552" y="6729219"/>
                  <a:pt x="4220838" y="6742553"/>
                </a:cubicBezTo>
                <a:lnTo>
                  <a:pt x="4220839" y="6742555"/>
                </a:lnTo>
                <a:lnTo>
                  <a:pt x="4240316" y="6812062"/>
                </a:lnTo>
                <a:lnTo>
                  <a:pt x="4235543" y="6776800"/>
                </a:lnTo>
                <a:lnTo>
                  <a:pt x="4220839" y="6742555"/>
                </a:lnTo>
                <a:lnTo>
                  <a:pt x="4220838" y="6742552"/>
                </a:lnTo>
                <a:lnTo>
                  <a:pt x="4207002" y="6702976"/>
                </a:lnTo>
                <a:close/>
                <a:moveTo>
                  <a:pt x="4189594" y="6564620"/>
                </a:moveTo>
                <a:lnTo>
                  <a:pt x="4189594" y="6564621"/>
                </a:lnTo>
                <a:cubicBezTo>
                  <a:pt x="4199883" y="6575479"/>
                  <a:pt x="4205977" y="6582147"/>
                  <a:pt x="4212073" y="6588626"/>
                </a:cubicBezTo>
                <a:lnTo>
                  <a:pt x="4228695" y="6625225"/>
                </a:lnTo>
                <a:lnTo>
                  <a:pt x="4221601" y="6662541"/>
                </a:lnTo>
                <a:lnTo>
                  <a:pt x="4221600" y="6662541"/>
                </a:lnTo>
                <a:lnTo>
                  <a:pt x="4221600" y="6662542"/>
                </a:lnTo>
                <a:lnTo>
                  <a:pt x="4221601" y="6662541"/>
                </a:lnTo>
                <a:lnTo>
                  <a:pt x="4228684" y="6645552"/>
                </a:lnTo>
                <a:lnTo>
                  <a:pt x="4228695" y="6625225"/>
                </a:lnTo>
                <a:lnTo>
                  <a:pt x="4228695" y="6625224"/>
                </a:lnTo>
                <a:cubicBezTo>
                  <a:pt x="4226599" y="6611342"/>
                  <a:pt x="4220551" y="6597578"/>
                  <a:pt x="4212073" y="6588625"/>
                </a:cubicBezTo>
                <a:close/>
                <a:moveTo>
                  <a:pt x="4269915" y="6438981"/>
                </a:moveTo>
                <a:lnTo>
                  <a:pt x="4249984" y="6463840"/>
                </a:lnTo>
                <a:lnTo>
                  <a:pt x="4249982" y="6463849"/>
                </a:lnTo>
                <a:lnTo>
                  <a:pt x="4236188" y="6513012"/>
                </a:lnTo>
                <a:lnTo>
                  <a:pt x="4217381" y="6546194"/>
                </a:lnTo>
                <a:lnTo>
                  <a:pt x="4217381" y="6546195"/>
                </a:lnTo>
                <a:lnTo>
                  <a:pt x="4233719" y="6521804"/>
                </a:lnTo>
                <a:lnTo>
                  <a:pt x="4236188" y="6513012"/>
                </a:lnTo>
                <a:lnTo>
                  <a:pt x="4238998" y="6508052"/>
                </a:lnTo>
                <a:lnTo>
                  <a:pt x="4249982" y="6463849"/>
                </a:lnTo>
                <a:lnTo>
                  <a:pt x="4249984" y="6463841"/>
                </a:lnTo>
                <a:cubicBezTo>
                  <a:pt x="4252937" y="6451650"/>
                  <a:pt x="4260413" y="6444077"/>
                  <a:pt x="4269915" y="6438981"/>
                </a:cubicBezTo>
                <a:close/>
                <a:moveTo>
                  <a:pt x="4355914" y="6364769"/>
                </a:moveTo>
                <a:lnTo>
                  <a:pt x="4354607" y="6387910"/>
                </a:lnTo>
                <a:lnTo>
                  <a:pt x="4351952" y="6393385"/>
                </a:lnTo>
                <a:lnTo>
                  <a:pt x="4345189" y="6407332"/>
                </a:lnTo>
                <a:lnTo>
                  <a:pt x="4345189" y="6407333"/>
                </a:lnTo>
                <a:lnTo>
                  <a:pt x="4351952" y="6393385"/>
                </a:lnTo>
                <a:lnTo>
                  <a:pt x="4354608" y="6387910"/>
                </a:lnTo>
                <a:close/>
                <a:moveTo>
                  <a:pt x="4116820" y="4221391"/>
                </a:moveTo>
                <a:lnTo>
                  <a:pt x="4116820" y="4221392"/>
                </a:lnTo>
                <a:cubicBezTo>
                  <a:pt x="4117582" y="4232061"/>
                  <a:pt x="4117772" y="4243873"/>
                  <a:pt x="4122536" y="4253015"/>
                </a:cubicBezTo>
                <a:cubicBezTo>
                  <a:pt x="4134729" y="4277402"/>
                  <a:pt x="4150349" y="4300071"/>
                  <a:pt x="4162352" y="4324646"/>
                </a:cubicBezTo>
                <a:lnTo>
                  <a:pt x="4171306" y="4363891"/>
                </a:lnTo>
                <a:lnTo>
                  <a:pt x="4170544" y="4482004"/>
                </a:lnTo>
                <a:cubicBezTo>
                  <a:pt x="4167876" y="4546776"/>
                  <a:pt x="4167304" y="4612500"/>
                  <a:pt x="4110534" y="4659174"/>
                </a:cubicBezTo>
                <a:cubicBezTo>
                  <a:pt x="4105962" y="4662986"/>
                  <a:pt x="4103294" y="4671176"/>
                  <a:pt x="4102532" y="4677655"/>
                </a:cubicBezTo>
                <a:cubicBezTo>
                  <a:pt x="4098913" y="4707564"/>
                  <a:pt x="4098531" y="4738235"/>
                  <a:pt x="4092625" y="4767764"/>
                </a:cubicBezTo>
                <a:cubicBezTo>
                  <a:pt x="4090244" y="4779575"/>
                  <a:pt x="4089435" y="4790386"/>
                  <a:pt x="4091316" y="4800483"/>
                </a:cubicBezTo>
                <a:lnTo>
                  <a:pt x="4091316" y="4800484"/>
                </a:lnTo>
                <a:cubicBezTo>
                  <a:pt x="4093197" y="4810581"/>
                  <a:pt x="4097770" y="4819964"/>
                  <a:pt x="4106152" y="4828917"/>
                </a:cubicBezTo>
                <a:lnTo>
                  <a:pt x="4128333" y="4863343"/>
                </a:lnTo>
                <a:lnTo>
                  <a:pt x="4135862" y="4889275"/>
                </a:lnTo>
                <a:lnTo>
                  <a:pt x="4134157" y="4912168"/>
                </a:lnTo>
                <a:cubicBezTo>
                  <a:pt x="4132442" y="4919978"/>
                  <a:pt x="4132085" y="4927122"/>
                  <a:pt x="4132755" y="4933805"/>
                </a:cubicBezTo>
                <a:lnTo>
                  <a:pt x="4132755" y="4933806"/>
                </a:lnTo>
                <a:lnTo>
                  <a:pt x="4132757" y="4933810"/>
                </a:lnTo>
                <a:lnTo>
                  <a:pt x="4137514" y="4952673"/>
                </a:lnTo>
                <a:lnTo>
                  <a:pt x="4140307" y="4957453"/>
                </a:lnTo>
                <a:lnTo>
                  <a:pt x="4141585" y="4961456"/>
                </a:lnTo>
                <a:cubicBezTo>
                  <a:pt x="4146096" y="4970097"/>
                  <a:pt x="4151802" y="4978393"/>
                  <a:pt x="4157589" y="4987038"/>
                </a:cubicBezTo>
                <a:cubicBezTo>
                  <a:pt x="4168828" y="5003802"/>
                  <a:pt x="4182926" y="5022853"/>
                  <a:pt x="4184068" y="5041522"/>
                </a:cubicBezTo>
                <a:cubicBezTo>
                  <a:pt x="4184687" y="5052096"/>
                  <a:pt x="4187605" y="5062300"/>
                  <a:pt x="4191284" y="5072376"/>
                </a:cubicBezTo>
                <a:lnTo>
                  <a:pt x="4197188" y="5087444"/>
                </a:lnTo>
                <a:lnTo>
                  <a:pt x="4210215" y="5133220"/>
                </a:lnTo>
                <a:lnTo>
                  <a:pt x="4210217" y="5133225"/>
                </a:lnTo>
                <a:lnTo>
                  <a:pt x="4203501" y="5166113"/>
                </a:lnTo>
                <a:lnTo>
                  <a:pt x="4203501" y="5166114"/>
                </a:lnTo>
                <a:cubicBezTo>
                  <a:pt x="4202739" y="5167638"/>
                  <a:pt x="4203311" y="5169781"/>
                  <a:pt x="4204192" y="5172091"/>
                </a:cubicBezTo>
                <a:lnTo>
                  <a:pt x="4206739" y="5179068"/>
                </a:lnTo>
                <a:lnTo>
                  <a:pt x="4206573" y="5229433"/>
                </a:lnTo>
                <a:lnTo>
                  <a:pt x="4196024" y="5248936"/>
                </a:lnTo>
                <a:lnTo>
                  <a:pt x="4183116" y="5272796"/>
                </a:lnTo>
                <a:cubicBezTo>
                  <a:pt x="4171471" y="5285441"/>
                  <a:pt x="4163765" y="5298595"/>
                  <a:pt x="4159213" y="5312288"/>
                </a:cubicBezTo>
                <a:lnTo>
                  <a:pt x="4158157" y="5321350"/>
                </a:lnTo>
                <a:lnTo>
                  <a:pt x="4155683" y="5326163"/>
                </a:lnTo>
                <a:lnTo>
                  <a:pt x="4154237" y="5355014"/>
                </a:lnTo>
                <a:lnTo>
                  <a:pt x="4154237" y="5355015"/>
                </a:lnTo>
                <a:cubicBezTo>
                  <a:pt x="4154886" y="5364883"/>
                  <a:pt x="4156589" y="5375003"/>
                  <a:pt x="4159113" y="5385385"/>
                </a:cubicBezTo>
                <a:cubicBezTo>
                  <a:pt x="4162352" y="5398722"/>
                  <a:pt x="4164638" y="5412058"/>
                  <a:pt x="4167304" y="5425583"/>
                </a:cubicBezTo>
                <a:cubicBezTo>
                  <a:pt x="4171114" y="5443871"/>
                  <a:pt x="4175116" y="5462352"/>
                  <a:pt x="4178926" y="5480638"/>
                </a:cubicBezTo>
                <a:lnTo>
                  <a:pt x="4183450" y="5507668"/>
                </a:lnTo>
                <a:lnTo>
                  <a:pt x="4172831" y="5531692"/>
                </a:lnTo>
                <a:lnTo>
                  <a:pt x="4172830" y="5531693"/>
                </a:lnTo>
                <a:cubicBezTo>
                  <a:pt x="4165781" y="5537600"/>
                  <a:pt x="4162589" y="5542649"/>
                  <a:pt x="4162685" y="5547578"/>
                </a:cubicBezTo>
                <a:lnTo>
                  <a:pt x="4162685" y="5547579"/>
                </a:lnTo>
                <a:cubicBezTo>
                  <a:pt x="4162780" y="5552508"/>
                  <a:pt x="4166162" y="5557318"/>
                  <a:pt x="4172258" y="5562747"/>
                </a:cubicBezTo>
                <a:cubicBezTo>
                  <a:pt x="4214932" y="5600468"/>
                  <a:pt x="4241603" y="5646190"/>
                  <a:pt x="4243506" y="5704484"/>
                </a:cubicBezTo>
                <a:cubicBezTo>
                  <a:pt x="4243888" y="5716486"/>
                  <a:pt x="4246554" y="5728679"/>
                  <a:pt x="4249412" y="5740489"/>
                </a:cubicBezTo>
                <a:cubicBezTo>
                  <a:pt x="4251127" y="5747729"/>
                  <a:pt x="4253033" y="5756494"/>
                  <a:pt x="4258177" y="5760874"/>
                </a:cubicBezTo>
                <a:cubicBezTo>
                  <a:pt x="4297420" y="5794975"/>
                  <a:pt x="4324663" y="5837458"/>
                  <a:pt x="4346573" y="5883752"/>
                </a:cubicBezTo>
                <a:lnTo>
                  <a:pt x="4346575" y="5883756"/>
                </a:lnTo>
                <a:lnTo>
                  <a:pt x="4364477" y="5935946"/>
                </a:lnTo>
                <a:lnTo>
                  <a:pt x="4364478" y="5935950"/>
                </a:lnTo>
                <a:lnTo>
                  <a:pt x="4360859" y="5993290"/>
                </a:lnTo>
                <a:lnTo>
                  <a:pt x="4360858" y="5993291"/>
                </a:lnTo>
                <a:cubicBezTo>
                  <a:pt x="4359717" y="6004531"/>
                  <a:pt x="4359906" y="6017485"/>
                  <a:pt x="4354382" y="6026440"/>
                </a:cubicBezTo>
                <a:cubicBezTo>
                  <a:pt x="4337045" y="6054825"/>
                  <a:pt x="4318377" y="6082258"/>
                  <a:pt x="4298182" y="6108738"/>
                </a:cubicBezTo>
                <a:cubicBezTo>
                  <a:pt x="4289514" y="6120074"/>
                  <a:pt x="4284561" y="6126884"/>
                  <a:pt x="4284490" y="6133314"/>
                </a:cubicBezTo>
                <a:lnTo>
                  <a:pt x="4284490" y="6133315"/>
                </a:lnTo>
                <a:lnTo>
                  <a:pt x="4288190" y="6143190"/>
                </a:lnTo>
                <a:lnTo>
                  <a:pt x="4300086" y="6155600"/>
                </a:lnTo>
                <a:lnTo>
                  <a:pt x="4300088" y="6155603"/>
                </a:lnTo>
                <a:cubicBezTo>
                  <a:pt x="4322377" y="6175798"/>
                  <a:pt x="4333998" y="6200945"/>
                  <a:pt x="4338759" y="6228757"/>
                </a:cubicBezTo>
                <a:lnTo>
                  <a:pt x="4356096" y="6361540"/>
                </a:lnTo>
                <a:lnTo>
                  <a:pt x="4356096" y="6361539"/>
                </a:lnTo>
                <a:cubicBezTo>
                  <a:pt x="4352476" y="6317151"/>
                  <a:pt x="4346190" y="6272764"/>
                  <a:pt x="4338759" y="6228756"/>
                </a:cubicBezTo>
                <a:cubicBezTo>
                  <a:pt x="4333998" y="6200944"/>
                  <a:pt x="4322377" y="6175797"/>
                  <a:pt x="4300088" y="6155602"/>
                </a:cubicBezTo>
                <a:lnTo>
                  <a:pt x="4300086" y="6155600"/>
                </a:lnTo>
                <a:lnTo>
                  <a:pt x="4284490" y="6133315"/>
                </a:lnTo>
                <a:lnTo>
                  <a:pt x="4298182" y="6108739"/>
                </a:lnTo>
                <a:cubicBezTo>
                  <a:pt x="4318377" y="6082259"/>
                  <a:pt x="4337045" y="6054826"/>
                  <a:pt x="4354382" y="6026441"/>
                </a:cubicBezTo>
                <a:cubicBezTo>
                  <a:pt x="4359906" y="6017486"/>
                  <a:pt x="4359717" y="6004532"/>
                  <a:pt x="4360858" y="5993292"/>
                </a:cubicBezTo>
                <a:lnTo>
                  <a:pt x="4360859" y="5993290"/>
                </a:lnTo>
                <a:lnTo>
                  <a:pt x="4364311" y="5964477"/>
                </a:lnTo>
                <a:lnTo>
                  <a:pt x="4364478" y="5935950"/>
                </a:lnTo>
                <a:lnTo>
                  <a:pt x="4364478" y="5935949"/>
                </a:lnTo>
                <a:lnTo>
                  <a:pt x="4364477" y="5935946"/>
                </a:lnTo>
                <a:lnTo>
                  <a:pt x="4357598" y="5909351"/>
                </a:lnTo>
                <a:lnTo>
                  <a:pt x="4346575" y="5883756"/>
                </a:lnTo>
                <a:lnTo>
                  <a:pt x="4346573" y="5883751"/>
                </a:lnTo>
                <a:cubicBezTo>
                  <a:pt x="4324663" y="5837457"/>
                  <a:pt x="4297420" y="5794974"/>
                  <a:pt x="4258177" y="5760873"/>
                </a:cubicBezTo>
                <a:cubicBezTo>
                  <a:pt x="4253033" y="5756493"/>
                  <a:pt x="4251127" y="5747728"/>
                  <a:pt x="4249412" y="5740488"/>
                </a:cubicBezTo>
                <a:cubicBezTo>
                  <a:pt x="4246554" y="5728678"/>
                  <a:pt x="4243888" y="5716485"/>
                  <a:pt x="4243506" y="5704483"/>
                </a:cubicBezTo>
                <a:cubicBezTo>
                  <a:pt x="4241603" y="5646189"/>
                  <a:pt x="4214932" y="5600467"/>
                  <a:pt x="4172258" y="5562746"/>
                </a:cubicBezTo>
                <a:lnTo>
                  <a:pt x="4162685" y="5547578"/>
                </a:lnTo>
                <a:lnTo>
                  <a:pt x="4172830" y="5531694"/>
                </a:lnTo>
                <a:lnTo>
                  <a:pt x="4172831" y="5531692"/>
                </a:lnTo>
                <a:lnTo>
                  <a:pt x="4181230" y="5520422"/>
                </a:lnTo>
                <a:lnTo>
                  <a:pt x="4183450" y="5507668"/>
                </a:lnTo>
                <a:lnTo>
                  <a:pt x="4183450" y="5507667"/>
                </a:lnTo>
                <a:cubicBezTo>
                  <a:pt x="4183403" y="5498832"/>
                  <a:pt x="4180831" y="5489497"/>
                  <a:pt x="4178926" y="5480637"/>
                </a:cubicBezTo>
                <a:cubicBezTo>
                  <a:pt x="4175116" y="5462351"/>
                  <a:pt x="4171114" y="5443870"/>
                  <a:pt x="4167304" y="5425582"/>
                </a:cubicBezTo>
                <a:cubicBezTo>
                  <a:pt x="4164638" y="5412057"/>
                  <a:pt x="4162352" y="5398721"/>
                  <a:pt x="4159113" y="5385384"/>
                </a:cubicBezTo>
                <a:lnTo>
                  <a:pt x="4154237" y="5355014"/>
                </a:lnTo>
                <a:lnTo>
                  <a:pt x="4158157" y="5321350"/>
                </a:lnTo>
                <a:lnTo>
                  <a:pt x="4183116" y="5272797"/>
                </a:lnTo>
                <a:lnTo>
                  <a:pt x="4196024" y="5248936"/>
                </a:lnTo>
                <a:lnTo>
                  <a:pt x="4206573" y="5229434"/>
                </a:lnTo>
                <a:cubicBezTo>
                  <a:pt x="4210407" y="5213598"/>
                  <a:pt x="4210359" y="5196595"/>
                  <a:pt x="4206739" y="5179068"/>
                </a:cubicBezTo>
                <a:lnTo>
                  <a:pt x="4206739" y="5179067"/>
                </a:lnTo>
                <a:cubicBezTo>
                  <a:pt x="4206263" y="5176876"/>
                  <a:pt x="4205074" y="5174400"/>
                  <a:pt x="4204192" y="5172090"/>
                </a:cubicBezTo>
                <a:lnTo>
                  <a:pt x="4203501" y="5166114"/>
                </a:lnTo>
                <a:lnTo>
                  <a:pt x="4210217" y="5133225"/>
                </a:lnTo>
                <a:lnTo>
                  <a:pt x="4210217" y="5133224"/>
                </a:lnTo>
                <a:lnTo>
                  <a:pt x="4210215" y="5133220"/>
                </a:lnTo>
                <a:lnTo>
                  <a:pt x="4203072" y="5102461"/>
                </a:lnTo>
                <a:lnTo>
                  <a:pt x="4197188" y="5087444"/>
                </a:lnTo>
                <a:lnTo>
                  <a:pt x="4197182" y="5087423"/>
                </a:lnTo>
                <a:cubicBezTo>
                  <a:pt x="4191096" y="5072411"/>
                  <a:pt x="4184997" y="5057381"/>
                  <a:pt x="4184068" y="5041521"/>
                </a:cubicBezTo>
                <a:cubicBezTo>
                  <a:pt x="4182926" y="5022852"/>
                  <a:pt x="4168828" y="5003801"/>
                  <a:pt x="4157589" y="4987037"/>
                </a:cubicBezTo>
                <a:lnTo>
                  <a:pt x="4140307" y="4957453"/>
                </a:lnTo>
                <a:lnTo>
                  <a:pt x="4132757" y="4933810"/>
                </a:lnTo>
                <a:lnTo>
                  <a:pt x="4132755" y="4933805"/>
                </a:lnTo>
                <a:lnTo>
                  <a:pt x="4134157" y="4912169"/>
                </a:lnTo>
                <a:cubicBezTo>
                  <a:pt x="4135919" y="4904359"/>
                  <a:pt x="4136431" y="4896714"/>
                  <a:pt x="4135862" y="4889276"/>
                </a:cubicBezTo>
                <a:lnTo>
                  <a:pt x="4135862" y="4889275"/>
                </a:lnTo>
                <a:lnTo>
                  <a:pt x="4131084" y="4867614"/>
                </a:lnTo>
                <a:lnTo>
                  <a:pt x="4128333" y="4863343"/>
                </a:lnTo>
                <a:lnTo>
                  <a:pt x="4126583" y="4857317"/>
                </a:lnTo>
                <a:cubicBezTo>
                  <a:pt x="4121440" y="4847214"/>
                  <a:pt x="4114439" y="4837703"/>
                  <a:pt x="4106152" y="4828916"/>
                </a:cubicBezTo>
                <a:lnTo>
                  <a:pt x="4091316" y="4800483"/>
                </a:lnTo>
                <a:lnTo>
                  <a:pt x="4092625" y="4767765"/>
                </a:lnTo>
                <a:cubicBezTo>
                  <a:pt x="4098531" y="4738236"/>
                  <a:pt x="4098913" y="4707565"/>
                  <a:pt x="4102532" y="4677656"/>
                </a:cubicBezTo>
                <a:cubicBezTo>
                  <a:pt x="4103294" y="4671177"/>
                  <a:pt x="4105962" y="4662987"/>
                  <a:pt x="4110534" y="4659175"/>
                </a:cubicBezTo>
                <a:cubicBezTo>
                  <a:pt x="4167304" y="4612501"/>
                  <a:pt x="4167876" y="4546777"/>
                  <a:pt x="4170544" y="4482005"/>
                </a:cubicBezTo>
                <a:cubicBezTo>
                  <a:pt x="4172258" y="4442762"/>
                  <a:pt x="4172258" y="4403326"/>
                  <a:pt x="4171306" y="4363891"/>
                </a:cubicBezTo>
                <a:lnTo>
                  <a:pt x="4171306" y="4363890"/>
                </a:lnTo>
                <a:cubicBezTo>
                  <a:pt x="4171114" y="4350554"/>
                  <a:pt x="4168066" y="4336457"/>
                  <a:pt x="4162352" y="4324645"/>
                </a:cubicBezTo>
                <a:cubicBezTo>
                  <a:pt x="4150349" y="4300070"/>
                  <a:pt x="4134729" y="4277401"/>
                  <a:pt x="4122536" y="4253014"/>
                </a:cubicBezTo>
                <a:close/>
                <a:moveTo>
                  <a:pt x="4113010" y="4165383"/>
                </a:moveTo>
                <a:lnTo>
                  <a:pt x="4113010" y="4165384"/>
                </a:lnTo>
                <a:lnTo>
                  <a:pt x="4116915" y="4192388"/>
                </a:lnTo>
                <a:lnTo>
                  <a:pt x="4116915" y="4192387"/>
                </a:lnTo>
                <a:cubicBezTo>
                  <a:pt x="4117011" y="4182767"/>
                  <a:pt x="4116439" y="4173480"/>
                  <a:pt x="4113010" y="4165383"/>
                </a:cubicBezTo>
                <a:close/>
                <a:moveTo>
                  <a:pt x="4100628" y="3885338"/>
                </a:moveTo>
                <a:lnTo>
                  <a:pt x="4100628" y="3885339"/>
                </a:lnTo>
                <a:cubicBezTo>
                  <a:pt x="4110344" y="3897722"/>
                  <a:pt x="4117750" y="3910319"/>
                  <a:pt x="4123009" y="3923125"/>
                </a:cubicBezTo>
                <a:lnTo>
                  <a:pt x="4132513" y="3962160"/>
                </a:lnTo>
                <a:lnTo>
                  <a:pt x="4116821" y="4043838"/>
                </a:lnTo>
                <a:lnTo>
                  <a:pt x="4116820" y="4043839"/>
                </a:lnTo>
                <a:cubicBezTo>
                  <a:pt x="4108057" y="4063842"/>
                  <a:pt x="4102675" y="4083702"/>
                  <a:pt x="4101699" y="4103825"/>
                </a:cubicBezTo>
                <a:lnTo>
                  <a:pt x="4101699" y="4103826"/>
                </a:lnTo>
                <a:lnTo>
                  <a:pt x="4103666" y="4134255"/>
                </a:lnTo>
                <a:lnTo>
                  <a:pt x="4113010" y="4165382"/>
                </a:lnTo>
                <a:lnTo>
                  <a:pt x="4101699" y="4103826"/>
                </a:lnTo>
                <a:lnTo>
                  <a:pt x="4116820" y="4043840"/>
                </a:lnTo>
                <a:lnTo>
                  <a:pt x="4116821" y="4043838"/>
                </a:lnTo>
                <a:lnTo>
                  <a:pt x="4130123" y="4002410"/>
                </a:lnTo>
                <a:lnTo>
                  <a:pt x="4132513" y="3962160"/>
                </a:lnTo>
                <a:lnTo>
                  <a:pt x="4132513" y="3962159"/>
                </a:lnTo>
                <a:cubicBezTo>
                  <a:pt x="4130251" y="3935727"/>
                  <a:pt x="4120060" y="3910104"/>
                  <a:pt x="4100628" y="3885338"/>
                </a:cubicBezTo>
                <a:close/>
                <a:moveTo>
                  <a:pt x="4115391" y="3670561"/>
                </a:moveTo>
                <a:lnTo>
                  <a:pt x="4117820" y="3680164"/>
                </a:lnTo>
                <a:lnTo>
                  <a:pt x="4113772" y="3734837"/>
                </a:lnTo>
                <a:lnTo>
                  <a:pt x="4113772" y="3734838"/>
                </a:lnTo>
                <a:cubicBezTo>
                  <a:pt x="4112820" y="3741316"/>
                  <a:pt x="4111486" y="3749126"/>
                  <a:pt x="4114154" y="3754653"/>
                </a:cubicBezTo>
                <a:lnTo>
                  <a:pt x="4120511" y="3789776"/>
                </a:lnTo>
                <a:lnTo>
                  <a:pt x="4105580" y="3822472"/>
                </a:lnTo>
                <a:cubicBezTo>
                  <a:pt x="4098532" y="3831902"/>
                  <a:pt x="4092912" y="3842046"/>
                  <a:pt x="4091245" y="3852619"/>
                </a:cubicBezTo>
                <a:lnTo>
                  <a:pt x="4091245" y="3852620"/>
                </a:lnTo>
                <a:lnTo>
                  <a:pt x="4092025" y="3868764"/>
                </a:lnTo>
                <a:lnTo>
                  <a:pt x="4100628" y="3885337"/>
                </a:lnTo>
                <a:lnTo>
                  <a:pt x="4091245" y="3852620"/>
                </a:lnTo>
                <a:lnTo>
                  <a:pt x="4105580" y="3822473"/>
                </a:lnTo>
                <a:cubicBezTo>
                  <a:pt x="4113772" y="3811614"/>
                  <a:pt x="4118916" y="3800897"/>
                  <a:pt x="4120511" y="3789777"/>
                </a:cubicBezTo>
                <a:lnTo>
                  <a:pt x="4120511" y="3789776"/>
                </a:lnTo>
                <a:cubicBezTo>
                  <a:pt x="4122107" y="3778655"/>
                  <a:pt x="4120154" y="3767130"/>
                  <a:pt x="4114154" y="3754652"/>
                </a:cubicBezTo>
                <a:lnTo>
                  <a:pt x="4113772" y="3734838"/>
                </a:lnTo>
                <a:lnTo>
                  <a:pt x="4117820" y="3680164"/>
                </a:lnTo>
                <a:lnTo>
                  <a:pt x="4117820" y="3680163"/>
                </a:lnTo>
                <a:close/>
                <a:moveTo>
                  <a:pt x="4185711" y="2836172"/>
                </a:moveTo>
                <a:lnTo>
                  <a:pt x="4177020" y="2848793"/>
                </a:lnTo>
                <a:cubicBezTo>
                  <a:pt x="4172020" y="2865010"/>
                  <a:pt x="4166162" y="2881307"/>
                  <a:pt x="4161416" y="2897785"/>
                </a:cubicBezTo>
                <a:lnTo>
                  <a:pt x="4160387" y="2903551"/>
                </a:lnTo>
                <a:lnTo>
                  <a:pt x="4157113" y="2914328"/>
                </a:lnTo>
                <a:lnTo>
                  <a:pt x="4152482" y="2947859"/>
                </a:lnTo>
                <a:lnTo>
                  <a:pt x="4152481" y="2947862"/>
                </a:lnTo>
                <a:lnTo>
                  <a:pt x="4152481" y="2947863"/>
                </a:lnTo>
                <a:cubicBezTo>
                  <a:pt x="4152112" y="2959157"/>
                  <a:pt x="4153112" y="2970576"/>
                  <a:pt x="4156065" y="2982149"/>
                </a:cubicBezTo>
                <a:lnTo>
                  <a:pt x="4167758" y="3077402"/>
                </a:lnTo>
                <a:lnTo>
                  <a:pt x="4155303" y="3172654"/>
                </a:lnTo>
                <a:cubicBezTo>
                  <a:pt x="4129394" y="3276480"/>
                  <a:pt x="4101962" y="3380305"/>
                  <a:pt x="4107676" y="3489467"/>
                </a:cubicBezTo>
                <a:cubicBezTo>
                  <a:pt x="4108628" y="3507563"/>
                  <a:pt x="4097007" y="3529090"/>
                  <a:pt x="4085577" y="3544713"/>
                </a:cubicBezTo>
                <a:cubicBezTo>
                  <a:pt x="4074719" y="3559668"/>
                  <a:pt x="4068860" y="3566811"/>
                  <a:pt x="4067955" y="3574408"/>
                </a:cubicBezTo>
                <a:lnTo>
                  <a:pt x="4067956" y="3574408"/>
                </a:lnTo>
                <a:lnTo>
                  <a:pt x="4067955" y="3574409"/>
                </a:lnTo>
                <a:cubicBezTo>
                  <a:pt x="4067050" y="3582005"/>
                  <a:pt x="4071099" y="3590054"/>
                  <a:pt x="4080053" y="3606818"/>
                </a:cubicBezTo>
                <a:cubicBezTo>
                  <a:pt x="4084435" y="3614820"/>
                  <a:pt x="4087101" y="3624726"/>
                  <a:pt x="4093579" y="3630633"/>
                </a:cubicBezTo>
                <a:lnTo>
                  <a:pt x="4109452" y="3651926"/>
                </a:lnTo>
                <a:lnTo>
                  <a:pt x="4093579" y="3630632"/>
                </a:lnTo>
                <a:cubicBezTo>
                  <a:pt x="4087101" y="3624725"/>
                  <a:pt x="4084435" y="3614819"/>
                  <a:pt x="4080053" y="3606817"/>
                </a:cubicBezTo>
                <a:cubicBezTo>
                  <a:pt x="4075576" y="3598435"/>
                  <a:pt x="4072325" y="3592232"/>
                  <a:pt x="4070307" y="3587174"/>
                </a:cubicBezTo>
                <a:lnTo>
                  <a:pt x="4067956" y="3574408"/>
                </a:lnTo>
                <a:lnTo>
                  <a:pt x="4073034" y="3562321"/>
                </a:lnTo>
                <a:cubicBezTo>
                  <a:pt x="4075969" y="3557716"/>
                  <a:pt x="4080148" y="3552191"/>
                  <a:pt x="4085577" y="3544714"/>
                </a:cubicBezTo>
                <a:cubicBezTo>
                  <a:pt x="4097007" y="3529091"/>
                  <a:pt x="4108628" y="3507564"/>
                  <a:pt x="4107676" y="3489468"/>
                </a:cubicBezTo>
                <a:cubicBezTo>
                  <a:pt x="4101962" y="3380306"/>
                  <a:pt x="4129394" y="3276481"/>
                  <a:pt x="4155303" y="3172655"/>
                </a:cubicBezTo>
                <a:cubicBezTo>
                  <a:pt x="4163305" y="3140650"/>
                  <a:pt x="4167543" y="3109026"/>
                  <a:pt x="4167758" y="3077402"/>
                </a:cubicBezTo>
                <a:lnTo>
                  <a:pt x="4167758" y="3077401"/>
                </a:lnTo>
                <a:cubicBezTo>
                  <a:pt x="4167972" y="3045777"/>
                  <a:pt x="4164162" y="3014153"/>
                  <a:pt x="4156065" y="2982148"/>
                </a:cubicBezTo>
                <a:lnTo>
                  <a:pt x="4152481" y="2947863"/>
                </a:lnTo>
                <a:lnTo>
                  <a:pt x="4152482" y="2947859"/>
                </a:lnTo>
                <a:lnTo>
                  <a:pt x="4160387" y="2903551"/>
                </a:lnTo>
                <a:lnTo>
                  <a:pt x="4177020" y="2848794"/>
                </a:lnTo>
                <a:cubicBezTo>
                  <a:pt x="4178353" y="2844317"/>
                  <a:pt x="4181639" y="2839983"/>
                  <a:pt x="4185711" y="2836173"/>
                </a:cubicBezTo>
                <a:close/>
                <a:moveTo>
                  <a:pt x="3701225" y="1508458"/>
                </a:moveTo>
                <a:lnTo>
                  <a:pt x="3673131" y="1596214"/>
                </a:lnTo>
                <a:cubicBezTo>
                  <a:pt x="3670654" y="1604979"/>
                  <a:pt x="3672179" y="1615837"/>
                  <a:pt x="3675036" y="1624981"/>
                </a:cubicBezTo>
                <a:cubicBezTo>
                  <a:pt x="3684752" y="1656224"/>
                  <a:pt x="3709137" y="1676037"/>
                  <a:pt x="3731617" y="1697754"/>
                </a:cubicBezTo>
                <a:cubicBezTo>
                  <a:pt x="3741524" y="1707280"/>
                  <a:pt x="3748572" y="1720424"/>
                  <a:pt x="3754286" y="1733189"/>
                </a:cubicBezTo>
                <a:cubicBezTo>
                  <a:pt x="3768957" y="1766336"/>
                  <a:pt x="3782101" y="1800247"/>
                  <a:pt x="3796007" y="1833776"/>
                </a:cubicBezTo>
                <a:cubicBezTo>
                  <a:pt x="3797341" y="1837014"/>
                  <a:pt x="3800770" y="1839680"/>
                  <a:pt x="3803628" y="1842159"/>
                </a:cubicBezTo>
                <a:cubicBezTo>
                  <a:pt x="3833729" y="1866923"/>
                  <a:pt x="3864018" y="1891498"/>
                  <a:pt x="3894119" y="1916455"/>
                </a:cubicBezTo>
                <a:cubicBezTo>
                  <a:pt x="3899833" y="1921217"/>
                  <a:pt x="3904025" y="1928077"/>
                  <a:pt x="3909549" y="1933220"/>
                </a:cubicBezTo>
                <a:cubicBezTo>
                  <a:pt x="3917169" y="1940460"/>
                  <a:pt x="3924410" y="1949604"/>
                  <a:pt x="3933554" y="1953414"/>
                </a:cubicBezTo>
                <a:cubicBezTo>
                  <a:pt x="3962319" y="1965225"/>
                  <a:pt x="3974703" y="1987895"/>
                  <a:pt x="3980037" y="2016470"/>
                </a:cubicBezTo>
                <a:cubicBezTo>
                  <a:pt x="3984990" y="2042571"/>
                  <a:pt x="3989182" y="2068670"/>
                  <a:pt x="3994896" y="2094579"/>
                </a:cubicBezTo>
                <a:cubicBezTo>
                  <a:pt x="4001754" y="2126202"/>
                  <a:pt x="4009184" y="2157637"/>
                  <a:pt x="4017567" y="2188880"/>
                </a:cubicBezTo>
                <a:cubicBezTo>
                  <a:pt x="4021187" y="2202405"/>
                  <a:pt x="4025377" y="2216693"/>
                  <a:pt x="4032807" y="2228315"/>
                </a:cubicBezTo>
                <a:cubicBezTo>
                  <a:pt x="4053382" y="2260891"/>
                  <a:pt x="4067288" y="2295754"/>
                  <a:pt x="4061764" y="2334045"/>
                </a:cubicBezTo>
                <a:cubicBezTo>
                  <a:pt x="4057382" y="2364716"/>
                  <a:pt x="4068622" y="2390435"/>
                  <a:pt x="4086149" y="2409486"/>
                </a:cubicBezTo>
                <a:cubicBezTo>
                  <a:pt x="4094103" y="2418155"/>
                  <a:pt x="4099616" y="2426977"/>
                  <a:pt x="4103250" y="2435913"/>
                </a:cubicBezTo>
                <a:lnTo>
                  <a:pt x="4109081" y="2463018"/>
                </a:lnTo>
                <a:lnTo>
                  <a:pt x="4109080" y="2463031"/>
                </a:lnTo>
                <a:lnTo>
                  <a:pt x="4100439" y="2518262"/>
                </a:lnTo>
                <a:lnTo>
                  <a:pt x="4100438" y="2518264"/>
                </a:lnTo>
                <a:cubicBezTo>
                  <a:pt x="4097771" y="2527790"/>
                  <a:pt x="4096627" y="2536458"/>
                  <a:pt x="4096794" y="2545006"/>
                </a:cubicBezTo>
                <a:lnTo>
                  <a:pt x="4096794" y="2545007"/>
                </a:lnTo>
                <a:cubicBezTo>
                  <a:pt x="4096960" y="2553556"/>
                  <a:pt x="4098437" y="2561986"/>
                  <a:pt x="4101008" y="2571035"/>
                </a:cubicBezTo>
                <a:cubicBezTo>
                  <a:pt x="4113010" y="2612946"/>
                  <a:pt x="4145587" y="2640951"/>
                  <a:pt x="4174162" y="2668002"/>
                </a:cubicBezTo>
                <a:cubicBezTo>
                  <a:pt x="4198547" y="2691055"/>
                  <a:pt x="4212264" y="2716964"/>
                  <a:pt x="4222552" y="2745349"/>
                </a:cubicBezTo>
                <a:lnTo>
                  <a:pt x="4222553" y="2745352"/>
                </a:lnTo>
                <a:lnTo>
                  <a:pt x="4228473" y="2778006"/>
                </a:lnTo>
                <a:lnTo>
                  <a:pt x="4228053" y="2785440"/>
                </a:lnTo>
                <a:lnTo>
                  <a:pt x="4217974" y="2811780"/>
                </a:lnTo>
                <a:lnTo>
                  <a:pt x="4217970" y="2811787"/>
                </a:lnTo>
                <a:lnTo>
                  <a:pt x="4217971" y="2811787"/>
                </a:lnTo>
                <a:lnTo>
                  <a:pt x="4217974" y="2811780"/>
                </a:lnTo>
                <a:lnTo>
                  <a:pt x="4227624" y="2793023"/>
                </a:lnTo>
                <a:lnTo>
                  <a:pt x="4228053" y="2785440"/>
                </a:lnTo>
                <a:lnTo>
                  <a:pt x="4229253" y="2782305"/>
                </a:lnTo>
                <a:lnTo>
                  <a:pt x="4228473" y="2778006"/>
                </a:lnTo>
                <a:lnTo>
                  <a:pt x="4228883" y="2770757"/>
                </a:lnTo>
                <a:lnTo>
                  <a:pt x="4222553" y="2745352"/>
                </a:lnTo>
                <a:lnTo>
                  <a:pt x="4222552" y="2745348"/>
                </a:lnTo>
                <a:cubicBezTo>
                  <a:pt x="4212264" y="2716963"/>
                  <a:pt x="4198547" y="2691054"/>
                  <a:pt x="4174162" y="2668001"/>
                </a:cubicBezTo>
                <a:cubicBezTo>
                  <a:pt x="4145587" y="2640950"/>
                  <a:pt x="4113010" y="2612945"/>
                  <a:pt x="4101008" y="2571034"/>
                </a:cubicBezTo>
                <a:lnTo>
                  <a:pt x="4096794" y="2545007"/>
                </a:lnTo>
                <a:lnTo>
                  <a:pt x="4100438" y="2518265"/>
                </a:lnTo>
                <a:lnTo>
                  <a:pt x="4100439" y="2518262"/>
                </a:lnTo>
                <a:lnTo>
                  <a:pt x="4107019" y="2490551"/>
                </a:lnTo>
                <a:lnTo>
                  <a:pt x="4109080" y="2463031"/>
                </a:lnTo>
                <a:lnTo>
                  <a:pt x="4109082" y="2463019"/>
                </a:lnTo>
                <a:lnTo>
                  <a:pt x="4109081" y="2463018"/>
                </a:lnTo>
                <a:lnTo>
                  <a:pt x="4109082" y="2463018"/>
                </a:lnTo>
                <a:cubicBezTo>
                  <a:pt x="4108200" y="2444777"/>
                  <a:pt x="4102057" y="2426822"/>
                  <a:pt x="4086149" y="2409485"/>
                </a:cubicBezTo>
                <a:cubicBezTo>
                  <a:pt x="4068622" y="2390434"/>
                  <a:pt x="4057382" y="2364715"/>
                  <a:pt x="4061764" y="2334044"/>
                </a:cubicBezTo>
                <a:cubicBezTo>
                  <a:pt x="4067288" y="2295753"/>
                  <a:pt x="4053382" y="2260890"/>
                  <a:pt x="4032807" y="2228314"/>
                </a:cubicBezTo>
                <a:cubicBezTo>
                  <a:pt x="4025377" y="2216692"/>
                  <a:pt x="4021187" y="2202404"/>
                  <a:pt x="4017567" y="2188879"/>
                </a:cubicBezTo>
                <a:cubicBezTo>
                  <a:pt x="4009184" y="2157636"/>
                  <a:pt x="4001754" y="2126201"/>
                  <a:pt x="3994896" y="2094578"/>
                </a:cubicBezTo>
                <a:cubicBezTo>
                  <a:pt x="3989182" y="2068669"/>
                  <a:pt x="3984990" y="2042570"/>
                  <a:pt x="3980037" y="2016469"/>
                </a:cubicBezTo>
                <a:cubicBezTo>
                  <a:pt x="3974703" y="1987894"/>
                  <a:pt x="3962319" y="1965224"/>
                  <a:pt x="3933554" y="1953413"/>
                </a:cubicBezTo>
                <a:cubicBezTo>
                  <a:pt x="3924410" y="1949603"/>
                  <a:pt x="3917169" y="1940459"/>
                  <a:pt x="3909549" y="1933219"/>
                </a:cubicBezTo>
                <a:cubicBezTo>
                  <a:pt x="3904025" y="1928076"/>
                  <a:pt x="3899833" y="1921216"/>
                  <a:pt x="3894119" y="1916454"/>
                </a:cubicBezTo>
                <a:cubicBezTo>
                  <a:pt x="3864018" y="1891497"/>
                  <a:pt x="3833729" y="1866922"/>
                  <a:pt x="3803628" y="1842158"/>
                </a:cubicBezTo>
                <a:cubicBezTo>
                  <a:pt x="3800770" y="1839679"/>
                  <a:pt x="3797341" y="1837013"/>
                  <a:pt x="3796007" y="1833775"/>
                </a:cubicBezTo>
                <a:cubicBezTo>
                  <a:pt x="3782101" y="1800246"/>
                  <a:pt x="3768958" y="1766335"/>
                  <a:pt x="3754286" y="1733188"/>
                </a:cubicBezTo>
                <a:cubicBezTo>
                  <a:pt x="3748572" y="1720423"/>
                  <a:pt x="3741524" y="1707279"/>
                  <a:pt x="3731618" y="1697753"/>
                </a:cubicBezTo>
                <a:cubicBezTo>
                  <a:pt x="3709138" y="1676036"/>
                  <a:pt x="3684752" y="1656223"/>
                  <a:pt x="3675036" y="1624980"/>
                </a:cubicBezTo>
                <a:cubicBezTo>
                  <a:pt x="3672180" y="1615836"/>
                  <a:pt x="3670655" y="1604978"/>
                  <a:pt x="3673132" y="1596213"/>
                </a:cubicBezTo>
                <a:close/>
                <a:moveTo>
                  <a:pt x="3719830" y="1459073"/>
                </a:moveTo>
                <a:lnTo>
                  <a:pt x="3719829" y="1459074"/>
                </a:lnTo>
                <a:lnTo>
                  <a:pt x="3710612" y="1481572"/>
                </a:lnTo>
                <a:close/>
                <a:moveTo>
                  <a:pt x="3739023" y="1268758"/>
                </a:moveTo>
                <a:cubicBezTo>
                  <a:pt x="3739475" y="1275402"/>
                  <a:pt x="3741047" y="1281689"/>
                  <a:pt x="3744190" y="1286070"/>
                </a:cubicBezTo>
                <a:cubicBezTo>
                  <a:pt x="3758763" y="1306930"/>
                  <a:pt x="3765003" y="1328553"/>
                  <a:pt x="3766527" y="1350628"/>
                </a:cubicBezTo>
                <a:lnTo>
                  <a:pt x="3760933" y="1413840"/>
                </a:lnTo>
                <a:lnTo>
                  <a:pt x="3766528" y="1350627"/>
                </a:lnTo>
                <a:cubicBezTo>
                  <a:pt x="3765003" y="1328552"/>
                  <a:pt x="3758764" y="1306930"/>
                  <a:pt x="3744190" y="1286069"/>
                </a:cubicBezTo>
                <a:close/>
                <a:moveTo>
                  <a:pt x="3680752" y="773035"/>
                </a:moveTo>
                <a:lnTo>
                  <a:pt x="3680752" y="773036"/>
                </a:lnTo>
                <a:cubicBezTo>
                  <a:pt x="3683038" y="800277"/>
                  <a:pt x="3686276" y="827330"/>
                  <a:pt x="3688752" y="854380"/>
                </a:cubicBezTo>
                <a:cubicBezTo>
                  <a:pt x="3691038" y="878957"/>
                  <a:pt x="3691800" y="903723"/>
                  <a:pt x="3719805" y="915344"/>
                </a:cubicBezTo>
                <a:cubicBezTo>
                  <a:pt x="3724187" y="917060"/>
                  <a:pt x="3727425" y="922774"/>
                  <a:pt x="3730283" y="927156"/>
                </a:cubicBezTo>
                <a:cubicBezTo>
                  <a:pt x="3774291" y="994786"/>
                  <a:pt x="3773147" y="1030981"/>
                  <a:pt x="3726663" y="1097088"/>
                </a:cubicBezTo>
                <a:cubicBezTo>
                  <a:pt x="3721901" y="1103946"/>
                  <a:pt x="3718471" y="1118614"/>
                  <a:pt x="3722281" y="1123186"/>
                </a:cubicBezTo>
                <a:cubicBezTo>
                  <a:pt x="3738093" y="1142618"/>
                  <a:pt x="3745142" y="1162954"/>
                  <a:pt x="3747000" y="1184029"/>
                </a:cubicBezTo>
                <a:cubicBezTo>
                  <a:pt x="3745142" y="1162954"/>
                  <a:pt x="3738094" y="1142617"/>
                  <a:pt x="3722282" y="1123185"/>
                </a:cubicBezTo>
                <a:cubicBezTo>
                  <a:pt x="3718472" y="1118613"/>
                  <a:pt x="3721902" y="1103945"/>
                  <a:pt x="3726664" y="1097087"/>
                </a:cubicBezTo>
                <a:cubicBezTo>
                  <a:pt x="3773148" y="1030980"/>
                  <a:pt x="3774292" y="994785"/>
                  <a:pt x="3730284" y="927155"/>
                </a:cubicBezTo>
                <a:cubicBezTo>
                  <a:pt x="3727426" y="922773"/>
                  <a:pt x="3724188" y="917059"/>
                  <a:pt x="3719806" y="915343"/>
                </a:cubicBezTo>
                <a:cubicBezTo>
                  <a:pt x="3691800" y="903722"/>
                  <a:pt x="3691038" y="878956"/>
                  <a:pt x="3688752" y="854379"/>
                </a:cubicBezTo>
                <a:close/>
                <a:moveTo>
                  <a:pt x="3736153" y="517851"/>
                </a:moveTo>
                <a:lnTo>
                  <a:pt x="3727235" y="556048"/>
                </a:lnTo>
                <a:cubicBezTo>
                  <a:pt x="3725139" y="564049"/>
                  <a:pt x="3719615" y="572623"/>
                  <a:pt x="3720757" y="580051"/>
                </a:cubicBezTo>
                <a:cubicBezTo>
                  <a:pt x="3724091" y="601579"/>
                  <a:pt x="3721662" y="622201"/>
                  <a:pt x="3717376" y="642538"/>
                </a:cubicBezTo>
                <a:lnTo>
                  <a:pt x="3704853" y="694928"/>
                </a:lnTo>
                <a:lnTo>
                  <a:pt x="3717377" y="642537"/>
                </a:lnTo>
                <a:cubicBezTo>
                  <a:pt x="3721663" y="622201"/>
                  <a:pt x="3724092" y="601578"/>
                  <a:pt x="3720758" y="580050"/>
                </a:cubicBezTo>
                <a:cubicBezTo>
                  <a:pt x="3719616" y="572622"/>
                  <a:pt x="3725140" y="564048"/>
                  <a:pt x="3727236" y="556047"/>
                </a:cubicBezTo>
                <a:close/>
                <a:moveTo>
                  <a:pt x="3749448" y="298169"/>
                </a:moveTo>
                <a:lnTo>
                  <a:pt x="3734666" y="313533"/>
                </a:lnTo>
                <a:lnTo>
                  <a:pt x="3734666" y="313533"/>
                </a:lnTo>
                <a:lnTo>
                  <a:pt x="3734665" y="313534"/>
                </a:lnTo>
                <a:cubicBezTo>
                  <a:pt x="3730473" y="316390"/>
                  <a:pt x="3732759" y="330299"/>
                  <a:pt x="3734093" y="338871"/>
                </a:cubicBezTo>
                <a:lnTo>
                  <a:pt x="3734100" y="338903"/>
                </a:lnTo>
                <a:lnTo>
                  <a:pt x="3744000" y="395640"/>
                </a:lnTo>
                <a:lnTo>
                  <a:pt x="3740190" y="367328"/>
                </a:lnTo>
                <a:lnTo>
                  <a:pt x="3734100" y="338903"/>
                </a:lnTo>
                <a:lnTo>
                  <a:pt x="3734094" y="338870"/>
                </a:lnTo>
                <a:cubicBezTo>
                  <a:pt x="3733427" y="334584"/>
                  <a:pt x="3732522" y="328964"/>
                  <a:pt x="3732308" y="324058"/>
                </a:cubicBezTo>
                <a:lnTo>
                  <a:pt x="3734666" y="313533"/>
                </a:lnTo>
                <a:close/>
                <a:moveTo>
                  <a:pt x="3756993" y="281568"/>
                </a:moveTo>
                <a:lnTo>
                  <a:pt x="3752098" y="295415"/>
                </a:lnTo>
                <a:lnTo>
                  <a:pt x="3752099" y="295415"/>
                </a:lnTo>
                <a:close/>
                <a:moveTo>
                  <a:pt x="3743673" y="24486"/>
                </a:moveTo>
                <a:lnTo>
                  <a:pt x="3741410" y="74129"/>
                </a:lnTo>
                <a:cubicBezTo>
                  <a:pt x="3742333" y="91492"/>
                  <a:pt x="3744643" y="108703"/>
                  <a:pt x="3747334" y="125861"/>
                </a:cubicBezTo>
                <a:lnTo>
                  <a:pt x="3751729" y="153388"/>
                </a:lnTo>
                <a:lnTo>
                  <a:pt x="3760002" y="228944"/>
                </a:lnTo>
                <a:lnTo>
                  <a:pt x="3755543" y="177271"/>
                </a:lnTo>
                <a:lnTo>
                  <a:pt x="3751729" y="153388"/>
                </a:lnTo>
                <a:lnTo>
                  <a:pt x="3751530" y="151569"/>
                </a:lnTo>
                <a:cubicBezTo>
                  <a:pt x="3747300" y="125876"/>
                  <a:pt x="3742795" y="100174"/>
                  <a:pt x="3741411" y="74129"/>
                </a:cubicBezTo>
                <a:close/>
                <a:moveTo>
                  <a:pt x="3741092" y="0"/>
                </a:moveTo>
                <a:lnTo>
                  <a:pt x="4205201" y="0"/>
                </a:lnTo>
                <a:lnTo>
                  <a:pt x="4204073" y="2817"/>
                </a:lnTo>
                <a:cubicBezTo>
                  <a:pt x="4195691" y="21486"/>
                  <a:pt x="4193023" y="43012"/>
                  <a:pt x="4189974" y="63587"/>
                </a:cubicBezTo>
                <a:cubicBezTo>
                  <a:pt x="4184450" y="101308"/>
                  <a:pt x="4181020" y="139219"/>
                  <a:pt x="4176068" y="176939"/>
                </a:cubicBezTo>
                <a:cubicBezTo>
                  <a:pt x="4174924" y="184941"/>
                  <a:pt x="4172830" y="194085"/>
                  <a:pt x="4168066" y="200182"/>
                </a:cubicBezTo>
                <a:cubicBezTo>
                  <a:pt x="4136061" y="241901"/>
                  <a:pt x="4127108" y="292579"/>
                  <a:pt x="4130154" y="340774"/>
                </a:cubicBezTo>
                <a:cubicBezTo>
                  <a:pt x="4132443" y="378686"/>
                  <a:pt x="4134157" y="415835"/>
                  <a:pt x="4130919" y="453364"/>
                </a:cubicBezTo>
                <a:cubicBezTo>
                  <a:pt x="4130727" y="456222"/>
                  <a:pt x="4131109" y="460032"/>
                  <a:pt x="4132633" y="462126"/>
                </a:cubicBezTo>
                <a:cubicBezTo>
                  <a:pt x="4142729" y="475081"/>
                  <a:pt x="4143491" y="488607"/>
                  <a:pt x="4145205" y="505182"/>
                </a:cubicBezTo>
                <a:cubicBezTo>
                  <a:pt x="4147683" y="528615"/>
                  <a:pt x="4145967" y="550141"/>
                  <a:pt x="4141777" y="571860"/>
                </a:cubicBezTo>
                <a:cubicBezTo>
                  <a:pt x="4138729" y="587672"/>
                  <a:pt x="4132443" y="603673"/>
                  <a:pt x="4124440" y="617772"/>
                </a:cubicBezTo>
                <a:cubicBezTo>
                  <a:pt x="4113200" y="637392"/>
                  <a:pt x="4108820" y="656255"/>
                  <a:pt x="4123678" y="674923"/>
                </a:cubicBezTo>
                <a:cubicBezTo>
                  <a:pt x="4139491" y="695116"/>
                  <a:pt x="4133967" y="717977"/>
                  <a:pt x="4134537" y="740268"/>
                </a:cubicBezTo>
                <a:cubicBezTo>
                  <a:pt x="4134729" y="749982"/>
                  <a:pt x="4134347" y="760270"/>
                  <a:pt x="4136823" y="769605"/>
                </a:cubicBezTo>
                <a:cubicBezTo>
                  <a:pt x="4143873" y="796655"/>
                  <a:pt x="4154541" y="822756"/>
                  <a:pt x="4159303" y="850189"/>
                </a:cubicBezTo>
                <a:cubicBezTo>
                  <a:pt x="4161970" y="865430"/>
                  <a:pt x="4157207" y="882384"/>
                  <a:pt x="4153779" y="898198"/>
                </a:cubicBezTo>
                <a:cubicBezTo>
                  <a:pt x="4150159" y="914200"/>
                  <a:pt x="4144635" y="930011"/>
                  <a:pt x="4138919" y="945444"/>
                </a:cubicBezTo>
                <a:cubicBezTo>
                  <a:pt x="4135109" y="955920"/>
                  <a:pt x="4131489" y="967350"/>
                  <a:pt x="4124630" y="975733"/>
                </a:cubicBezTo>
                <a:cubicBezTo>
                  <a:pt x="4109010" y="994785"/>
                  <a:pt x="4106342" y="1014406"/>
                  <a:pt x="4114534" y="1036887"/>
                </a:cubicBezTo>
                <a:cubicBezTo>
                  <a:pt x="4115868" y="1040315"/>
                  <a:pt x="4115868" y="1044315"/>
                  <a:pt x="4116058" y="1048125"/>
                </a:cubicBezTo>
                <a:cubicBezTo>
                  <a:pt x="4120058" y="1109091"/>
                  <a:pt x="4122536" y="1170051"/>
                  <a:pt x="4128632" y="1230633"/>
                </a:cubicBezTo>
                <a:cubicBezTo>
                  <a:pt x="4131109" y="1255206"/>
                  <a:pt x="4141967" y="1278829"/>
                  <a:pt x="4148825" y="1303024"/>
                </a:cubicBezTo>
                <a:cubicBezTo>
                  <a:pt x="4150159" y="1307978"/>
                  <a:pt x="4152255" y="1313504"/>
                  <a:pt x="4151301" y="1318456"/>
                </a:cubicBezTo>
                <a:cubicBezTo>
                  <a:pt x="4141777" y="1372368"/>
                  <a:pt x="4155683" y="1422854"/>
                  <a:pt x="4173972" y="1472575"/>
                </a:cubicBezTo>
                <a:cubicBezTo>
                  <a:pt x="4175878" y="1477717"/>
                  <a:pt x="4175306" y="1484004"/>
                  <a:pt x="4174924" y="1489720"/>
                </a:cubicBezTo>
                <a:cubicBezTo>
                  <a:pt x="4173592" y="1505724"/>
                  <a:pt x="4166924" y="1523059"/>
                  <a:pt x="4170924" y="1537537"/>
                </a:cubicBezTo>
                <a:cubicBezTo>
                  <a:pt x="4181974" y="1576019"/>
                  <a:pt x="4195309" y="1614120"/>
                  <a:pt x="4212073" y="1650317"/>
                </a:cubicBezTo>
                <a:cubicBezTo>
                  <a:pt x="4229028" y="1687086"/>
                  <a:pt x="4243316" y="1721185"/>
                  <a:pt x="4226173" y="1763287"/>
                </a:cubicBezTo>
                <a:cubicBezTo>
                  <a:pt x="4218932" y="1781194"/>
                  <a:pt x="4224076" y="1804816"/>
                  <a:pt x="4225981" y="1825393"/>
                </a:cubicBezTo>
                <a:cubicBezTo>
                  <a:pt x="4227504" y="1840441"/>
                  <a:pt x="4236078" y="1854920"/>
                  <a:pt x="4236078" y="1869780"/>
                </a:cubicBezTo>
                <a:cubicBezTo>
                  <a:pt x="4236078" y="1909408"/>
                  <a:pt x="4246174" y="1944649"/>
                  <a:pt x="4266749" y="1978940"/>
                </a:cubicBezTo>
                <a:cubicBezTo>
                  <a:pt x="4274749" y="1992279"/>
                  <a:pt x="4269416" y="2013043"/>
                  <a:pt x="4271512" y="2030378"/>
                </a:cubicBezTo>
                <a:cubicBezTo>
                  <a:pt x="4273987" y="2048668"/>
                  <a:pt x="4276274" y="2067525"/>
                  <a:pt x="4281800" y="2085054"/>
                </a:cubicBezTo>
                <a:cubicBezTo>
                  <a:pt x="4296278" y="2130393"/>
                  <a:pt x="4312661" y="2175163"/>
                  <a:pt x="4327901" y="2220312"/>
                </a:cubicBezTo>
                <a:cubicBezTo>
                  <a:pt x="4340476" y="2257459"/>
                  <a:pt x="4330569" y="2294039"/>
                  <a:pt x="4325236" y="2330806"/>
                </a:cubicBezTo>
                <a:cubicBezTo>
                  <a:pt x="4321805" y="2353859"/>
                  <a:pt x="4313613" y="2375383"/>
                  <a:pt x="4325807" y="2401292"/>
                </a:cubicBezTo>
                <a:cubicBezTo>
                  <a:pt x="4337427" y="2426059"/>
                  <a:pt x="4334759" y="2457492"/>
                  <a:pt x="4341047" y="2485307"/>
                </a:cubicBezTo>
                <a:cubicBezTo>
                  <a:pt x="4346380" y="2508742"/>
                  <a:pt x="4354954" y="2531409"/>
                  <a:pt x="4363336" y="2554079"/>
                </a:cubicBezTo>
                <a:cubicBezTo>
                  <a:pt x="4374768" y="2584942"/>
                  <a:pt x="4386767" y="2615421"/>
                  <a:pt x="4381054" y="2649143"/>
                </a:cubicBezTo>
                <a:cubicBezTo>
                  <a:pt x="4374575" y="2687436"/>
                  <a:pt x="4398960" y="2713723"/>
                  <a:pt x="4415154" y="2743826"/>
                </a:cubicBezTo>
                <a:cubicBezTo>
                  <a:pt x="4426202" y="2764590"/>
                  <a:pt x="4434395" y="2787259"/>
                  <a:pt x="4441254" y="2809930"/>
                </a:cubicBezTo>
                <a:cubicBezTo>
                  <a:pt x="4450207" y="2840219"/>
                  <a:pt x="4455542" y="2871462"/>
                  <a:pt x="4464304" y="2901943"/>
                </a:cubicBezTo>
                <a:cubicBezTo>
                  <a:pt x="4477448" y="2948047"/>
                  <a:pt x="4487736" y="2994722"/>
                  <a:pt x="4480497" y="3042728"/>
                </a:cubicBezTo>
                <a:cubicBezTo>
                  <a:pt x="4477259" y="3064827"/>
                  <a:pt x="4477448" y="3085403"/>
                  <a:pt x="4482212" y="3107500"/>
                </a:cubicBezTo>
                <a:cubicBezTo>
                  <a:pt x="4490023" y="3143695"/>
                  <a:pt x="4490976" y="3180844"/>
                  <a:pt x="4520122" y="3209993"/>
                </a:cubicBezTo>
                <a:cubicBezTo>
                  <a:pt x="4530410" y="3220280"/>
                  <a:pt x="4533076" y="3238758"/>
                  <a:pt x="4538410" y="3253809"/>
                </a:cubicBezTo>
                <a:cubicBezTo>
                  <a:pt x="4544699" y="3271145"/>
                  <a:pt x="4541459" y="3283908"/>
                  <a:pt x="4523170" y="3293244"/>
                </a:cubicBezTo>
                <a:cubicBezTo>
                  <a:pt x="4514979" y="3297434"/>
                  <a:pt x="4506978" y="3309437"/>
                  <a:pt x="4505643" y="3318771"/>
                </a:cubicBezTo>
                <a:cubicBezTo>
                  <a:pt x="4501643" y="3346776"/>
                  <a:pt x="4507549" y="3372495"/>
                  <a:pt x="4520504" y="3399546"/>
                </a:cubicBezTo>
                <a:cubicBezTo>
                  <a:pt x="4532697" y="3424883"/>
                  <a:pt x="4531362" y="3456508"/>
                  <a:pt x="4536124" y="3485275"/>
                </a:cubicBezTo>
                <a:cubicBezTo>
                  <a:pt x="4539554" y="3505657"/>
                  <a:pt x="4546602" y="3526042"/>
                  <a:pt x="4546602" y="3546617"/>
                </a:cubicBezTo>
                <a:cubicBezTo>
                  <a:pt x="4546602" y="3572146"/>
                  <a:pt x="4540506" y="3597482"/>
                  <a:pt x="4538221" y="3623201"/>
                </a:cubicBezTo>
                <a:cubicBezTo>
                  <a:pt x="4536316" y="3643204"/>
                  <a:pt x="4537079" y="3663589"/>
                  <a:pt x="4534792" y="3683591"/>
                </a:cubicBezTo>
                <a:cubicBezTo>
                  <a:pt x="4533076" y="3699976"/>
                  <a:pt x="4528696" y="3716168"/>
                  <a:pt x="4525077" y="3732361"/>
                </a:cubicBezTo>
                <a:cubicBezTo>
                  <a:pt x="4523742" y="3738267"/>
                  <a:pt x="4518597" y="3744173"/>
                  <a:pt x="4519359" y="3749506"/>
                </a:cubicBezTo>
                <a:cubicBezTo>
                  <a:pt x="4527552" y="3802467"/>
                  <a:pt x="4490976" y="3840569"/>
                  <a:pt x="4474782" y="3885338"/>
                </a:cubicBezTo>
                <a:cubicBezTo>
                  <a:pt x="4457636" y="3932394"/>
                  <a:pt x="4431347" y="3977925"/>
                  <a:pt x="4439157" y="4030503"/>
                </a:cubicBezTo>
                <a:cubicBezTo>
                  <a:pt x="4443919" y="4062318"/>
                  <a:pt x="4454971" y="4092989"/>
                  <a:pt x="4461639" y="4124614"/>
                </a:cubicBezTo>
                <a:cubicBezTo>
                  <a:pt x="4463924" y="4135854"/>
                  <a:pt x="4463542" y="4148427"/>
                  <a:pt x="4461256" y="4159667"/>
                </a:cubicBezTo>
                <a:cubicBezTo>
                  <a:pt x="4450777" y="4213961"/>
                  <a:pt x="4449253" y="4267493"/>
                  <a:pt x="4466400" y="4320837"/>
                </a:cubicBezTo>
                <a:cubicBezTo>
                  <a:pt x="4469259" y="4329979"/>
                  <a:pt x="4471924" y="4339695"/>
                  <a:pt x="4471924" y="4349222"/>
                </a:cubicBezTo>
                <a:cubicBezTo>
                  <a:pt x="4471924" y="4401419"/>
                  <a:pt x="4467924" y="4452665"/>
                  <a:pt x="4449253" y="4502579"/>
                </a:cubicBezTo>
                <a:cubicBezTo>
                  <a:pt x="4442967" y="4519343"/>
                  <a:pt x="4446967" y="4539728"/>
                  <a:pt x="4445443" y="4558207"/>
                </a:cubicBezTo>
                <a:cubicBezTo>
                  <a:pt x="4444111" y="4575351"/>
                  <a:pt x="4443539" y="4592878"/>
                  <a:pt x="4439157" y="4609452"/>
                </a:cubicBezTo>
                <a:cubicBezTo>
                  <a:pt x="4432681" y="4633647"/>
                  <a:pt x="4431919" y="4656126"/>
                  <a:pt x="4437633" y="4681083"/>
                </a:cubicBezTo>
                <a:cubicBezTo>
                  <a:pt x="4442967" y="4704895"/>
                  <a:pt x="4440301" y="4730614"/>
                  <a:pt x="4440491" y="4755381"/>
                </a:cubicBezTo>
                <a:cubicBezTo>
                  <a:pt x="4440681" y="4783004"/>
                  <a:pt x="4440871" y="4810627"/>
                  <a:pt x="4439919" y="4838250"/>
                </a:cubicBezTo>
                <a:cubicBezTo>
                  <a:pt x="4439539" y="4849300"/>
                  <a:pt x="4431919" y="4861873"/>
                  <a:pt x="4434967" y="4871019"/>
                </a:cubicBezTo>
                <a:cubicBezTo>
                  <a:pt x="4445254" y="4900546"/>
                  <a:pt x="4432872" y="4930075"/>
                  <a:pt x="4438395" y="4959602"/>
                </a:cubicBezTo>
                <a:cubicBezTo>
                  <a:pt x="4441254" y="4974082"/>
                  <a:pt x="4433444" y="4990465"/>
                  <a:pt x="4432681" y="5006086"/>
                </a:cubicBezTo>
                <a:cubicBezTo>
                  <a:pt x="4431347" y="5031614"/>
                  <a:pt x="4431919" y="5057141"/>
                  <a:pt x="4431537" y="5082670"/>
                </a:cubicBezTo>
                <a:cubicBezTo>
                  <a:pt x="4431347" y="5091052"/>
                  <a:pt x="4430585" y="5099245"/>
                  <a:pt x="4430202" y="5107627"/>
                </a:cubicBezTo>
                <a:cubicBezTo>
                  <a:pt x="4429823" y="5115057"/>
                  <a:pt x="4428108" y="5122867"/>
                  <a:pt x="4429440" y="5129916"/>
                </a:cubicBezTo>
                <a:cubicBezTo>
                  <a:pt x="4434205" y="5155445"/>
                  <a:pt x="4442016" y="5180591"/>
                  <a:pt x="4445063" y="5206308"/>
                </a:cubicBezTo>
                <a:cubicBezTo>
                  <a:pt x="4447729" y="5228597"/>
                  <a:pt x="4444111" y="5251650"/>
                  <a:pt x="4446015" y="5274129"/>
                </a:cubicBezTo>
                <a:cubicBezTo>
                  <a:pt x="4449253" y="5313754"/>
                  <a:pt x="4454971" y="5353379"/>
                  <a:pt x="4458589" y="5393005"/>
                </a:cubicBezTo>
                <a:cubicBezTo>
                  <a:pt x="4459351" y="5401579"/>
                  <a:pt x="4454587" y="5410531"/>
                  <a:pt x="4454207" y="5419295"/>
                </a:cubicBezTo>
                <a:cubicBezTo>
                  <a:pt x="4453255" y="5446728"/>
                  <a:pt x="4453063" y="5474161"/>
                  <a:pt x="4452493" y="5501594"/>
                </a:cubicBezTo>
                <a:cubicBezTo>
                  <a:pt x="4452301" y="5517215"/>
                  <a:pt x="4452873" y="5533027"/>
                  <a:pt x="4451160" y="5548460"/>
                </a:cubicBezTo>
                <a:cubicBezTo>
                  <a:pt x="4448873" y="5568842"/>
                  <a:pt x="4445443" y="5587321"/>
                  <a:pt x="4460304" y="5606372"/>
                </a:cubicBezTo>
                <a:cubicBezTo>
                  <a:pt x="4483354" y="5635711"/>
                  <a:pt x="4474400" y="5673050"/>
                  <a:pt x="4479734" y="5706959"/>
                </a:cubicBezTo>
                <a:cubicBezTo>
                  <a:pt x="4481069" y="5715723"/>
                  <a:pt x="4481259" y="5724678"/>
                  <a:pt x="4482782" y="5733440"/>
                </a:cubicBezTo>
                <a:cubicBezTo>
                  <a:pt x="4485641" y="5749634"/>
                  <a:pt x="4488879" y="5765635"/>
                  <a:pt x="4492119" y="5781830"/>
                </a:cubicBezTo>
                <a:cubicBezTo>
                  <a:pt x="4492690" y="5784686"/>
                  <a:pt x="4492881" y="5787924"/>
                  <a:pt x="4493834" y="5790592"/>
                </a:cubicBezTo>
                <a:cubicBezTo>
                  <a:pt x="4501833" y="5815169"/>
                  <a:pt x="4510977" y="5839361"/>
                  <a:pt x="4517455" y="5864318"/>
                </a:cubicBezTo>
                <a:cubicBezTo>
                  <a:pt x="4520695" y="5876511"/>
                  <a:pt x="4521076" y="5890037"/>
                  <a:pt x="4519359" y="5902610"/>
                </a:cubicBezTo>
                <a:cubicBezTo>
                  <a:pt x="4514407" y="5939377"/>
                  <a:pt x="4512311" y="5975764"/>
                  <a:pt x="4519551" y="6012723"/>
                </a:cubicBezTo>
                <a:cubicBezTo>
                  <a:pt x="4522408" y="6027392"/>
                  <a:pt x="4517645" y="6043776"/>
                  <a:pt x="4515931" y="6059397"/>
                </a:cubicBezTo>
                <a:cubicBezTo>
                  <a:pt x="4511360" y="6096736"/>
                  <a:pt x="4506405" y="6134075"/>
                  <a:pt x="4502025" y="6171605"/>
                </a:cubicBezTo>
                <a:cubicBezTo>
                  <a:pt x="4499358" y="6195037"/>
                  <a:pt x="4497833" y="6218660"/>
                  <a:pt x="4495167" y="6242093"/>
                </a:cubicBezTo>
                <a:cubicBezTo>
                  <a:pt x="4491927" y="6269144"/>
                  <a:pt x="4486975" y="6296005"/>
                  <a:pt x="4484306" y="6323058"/>
                </a:cubicBezTo>
                <a:cubicBezTo>
                  <a:pt x="4481259" y="6353919"/>
                  <a:pt x="4480688" y="6384972"/>
                  <a:pt x="4477448" y="6415833"/>
                </a:cubicBezTo>
                <a:cubicBezTo>
                  <a:pt x="4471162" y="6472225"/>
                  <a:pt x="4463733" y="6528424"/>
                  <a:pt x="4456683" y="6584812"/>
                </a:cubicBezTo>
                <a:cubicBezTo>
                  <a:pt x="4449825" y="6639488"/>
                  <a:pt x="4443729" y="6694164"/>
                  <a:pt x="4435157" y="6748458"/>
                </a:cubicBezTo>
                <a:cubicBezTo>
                  <a:pt x="4431537" y="6771319"/>
                  <a:pt x="4421630" y="6793035"/>
                  <a:pt x="4416106" y="6815516"/>
                </a:cubicBezTo>
                <a:lnTo>
                  <a:pt x="4406407" y="6858000"/>
                </a:lnTo>
                <a:lnTo>
                  <a:pt x="4234154" y="6858000"/>
                </a:lnTo>
                <a:lnTo>
                  <a:pt x="0" y="6858000"/>
                </a:lnTo>
                <a:lnTo>
                  <a:pt x="0" y="2"/>
                </a:lnTo>
                <a:lnTo>
                  <a:pt x="3741092" y="1"/>
                </a:lnTo>
                <a:lnTo>
                  <a:pt x="3743810" y="21486"/>
                </a:lnTo>
                <a:close/>
              </a:path>
            </a:pathLst>
          </a:custGeom>
          <a:effectLst/>
        </p:spPr>
      </p:pic>
      <p:grpSp>
        <p:nvGrpSpPr>
          <p:cNvPr id="11" name="Group 10">
            <a:extLst>
              <a:ext uri="{FF2B5EF4-FFF2-40B4-BE49-F238E27FC236}">
                <a16:creationId xmlns:a16="http://schemas.microsoft.com/office/drawing/2014/main" id="{54A1C8FD-E5B7-4BEC-A74A-A55FB8EA7C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12" name="Freeform: Shape 11">
              <a:extLst>
                <a:ext uri="{FF2B5EF4-FFF2-40B4-BE49-F238E27FC236}">
                  <a16:creationId xmlns:a16="http://schemas.microsoft.com/office/drawing/2014/main" id="{B20D202D-5E48-4B15-9AF5-71BED4FCFF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68D6A069-9380-4E59-A0DA-07053EE8E5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 name="Content Placeholder 2">
            <a:extLst>
              <a:ext uri="{FF2B5EF4-FFF2-40B4-BE49-F238E27FC236}">
                <a16:creationId xmlns:a16="http://schemas.microsoft.com/office/drawing/2014/main" id="{7E5E7D7F-066A-48C5-BD09-7ADB191675B9}"/>
              </a:ext>
            </a:extLst>
          </p:cNvPr>
          <p:cNvSpPr>
            <a:spLocks noGrp="1"/>
          </p:cNvSpPr>
          <p:nvPr>
            <p:ph idx="1"/>
          </p:nvPr>
        </p:nvSpPr>
        <p:spPr>
          <a:xfrm>
            <a:off x="4899060" y="1298939"/>
            <a:ext cx="7202744" cy="2682000"/>
          </a:xfrm>
        </p:spPr>
        <p:txBody>
          <a:bodyPr>
            <a:noAutofit/>
          </a:bodyPr>
          <a:lstStyle/>
          <a:p>
            <a:pPr marL="0" indent="0">
              <a:buNone/>
            </a:pPr>
            <a:r>
              <a:rPr lang="en-US" sz="3200" dirty="0">
                <a:solidFill>
                  <a:schemeClr val="bg1">
                    <a:alpha val="80000"/>
                  </a:schemeClr>
                </a:solidFill>
              </a:rPr>
              <a:t>Exodus 2:23-25: During those many days the king of Egypt died, and the people of Israel groaned because of their slavery and cried out for help. Their cry for rescue from slavery came up to God. And God heard their groaning, and God remembered his covenant with Abraham, with Isaac, and with Jacob. God saw the people of Israel—and God knew.</a:t>
            </a:r>
          </a:p>
        </p:txBody>
      </p:sp>
    </p:spTree>
    <p:extLst>
      <p:ext uri="{BB962C8B-B14F-4D97-AF65-F5344CB8AC3E}">
        <p14:creationId xmlns:p14="http://schemas.microsoft.com/office/powerpoint/2010/main" val="2917477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96781C-32A1-4FDA-A83B-A7FF8C1B1E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273A27-76C2-FCB5-1939-49107CF54202}"/>
              </a:ext>
            </a:extLst>
          </p:cNvPr>
          <p:cNvSpPr>
            <a:spLocks noGrp="1"/>
          </p:cNvSpPr>
          <p:nvPr>
            <p:ph type="title"/>
          </p:nvPr>
        </p:nvSpPr>
        <p:spPr>
          <a:xfrm>
            <a:off x="4796423" y="88186"/>
            <a:ext cx="6140449" cy="2044423"/>
          </a:xfrm>
        </p:spPr>
        <p:txBody>
          <a:bodyPr anchor="t">
            <a:normAutofit/>
          </a:bodyPr>
          <a:lstStyle/>
          <a:p>
            <a:r>
              <a:rPr lang="en-US" sz="3600" b="1" dirty="0">
                <a:solidFill>
                  <a:schemeClr val="bg1"/>
                </a:solidFill>
                <a:latin typeface="Calibri" panose="020F0502020204030204" pitchFamily="34" charset="0"/>
                <a:ea typeface="Calibri" panose="020F0502020204030204" pitchFamily="34" charset="0"/>
                <a:cs typeface="Calibri" panose="020F0502020204030204" pitchFamily="34" charset="0"/>
              </a:rPr>
              <a:t>God </a:t>
            </a:r>
            <a:r>
              <a:rPr lang="en-US" sz="3600" b="1" dirty="0">
                <a:solidFill>
                  <a:schemeClr val="bg1"/>
                </a:solidFill>
                <a:latin typeface="+mn-lt"/>
                <a:ea typeface="Calibri" panose="020F0502020204030204" pitchFamily="34" charset="0"/>
                <a:cs typeface="Calibri" panose="020F0502020204030204" pitchFamily="34" charset="0"/>
              </a:rPr>
              <a:t>Provides</a:t>
            </a:r>
            <a:r>
              <a:rPr lang="en-US" sz="3600" b="1" dirty="0">
                <a:solidFill>
                  <a:schemeClr val="bg1"/>
                </a:solidFill>
                <a:latin typeface="Calibri" panose="020F0502020204030204" pitchFamily="34" charset="0"/>
                <a:ea typeface="Calibri" panose="020F0502020204030204" pitchFamily="34" charset="0"/>
                <a:cs typeface="Calibri" panose="020F0502020204030204" pitchFamily="34" charset="0"/>
              </a:rPr>
              <a:t> Freedom When There Is No Hope</a:t>
            </a:r>
            <a:br>
              <a:rPr lang="en-US" sz="2200" dirty="0">
                <a:solidFill>
                  <a:schemeClr val="bg1"/>
                </a:solidFill>
              </a:rPr>
            </a:br>
            <a:br>
              <a:rPr lang="en-US" sz="2200" dirty="0">
                <a:solidFill>
                  <a:schemeClr val="bg1"/>
                </a:solidFill>
              </a:rPr>
            </a:br>
            <a:br>
              <a:rPr lang="en-US" sz="2200" dirty="0">
                <a:solidFill>
                  <a:schemeClr val="bg1"/>
                </a:solidFill>
              </a:rPr>
            </a:br>
            <a:endParaRPr lang="en-US" sz="2200" dirty="0">
              <a:solidFill>
                <a:schemeClr val="bg1"/>
              </a:solidFill>
            </a:endParaRPr>
          </a:p>
        </p:txBody>
      </p:sp>
      <p:pic>
        <p:nvPicPr>
          <p:cNvPr id="5" name="Picture 4" descr="Triangle shaped cave">
            <a:extLst>
              <a:ext uri="{FF2B5EF4-FFF2-40B4-BE49-F238E27FC236}">
                <a16:creationId xmlns:a16="http://schemas.microsoft.com/office/drawing/2014/main" id="{95DF8FE8-521D-40A8-624F-35F25F41B956}"/>
              </a:ext>
            </a:extLst>
          </p:cNvPr>
          <p:cNvPicPr>
            <a:picLocks noChangeAspect="1"/>
          </p:cNvPicPr>
          <p:nvPr/>
        </p:nvPicPr>
        <p:blipFill rotWithShape="1">
          <a:blip r:embed="rId2"/>
          <a:srcRect l="46818" r="7769" b="-1"/>
          <a:stretch/>
        </p:blipFill>
        <p:spPr>
          <a:xfrm>
            <a:off x="20" y="10"/>
            <a:ext cx="4546582" cy="6857990"/>
          </a:xfrm>
          <a:custGeom>
            <a:avLst/>
            <a:gdLst/>
            <a:ahLst/>
            <a:cxnLst/>
            <a:rect l="l" t="t" r="r" b="b"/>
            <a:pathLst>
              <a:path w="4546602" h="6858000">
                <a:moveTo>
                  <a:pt x="4221600" y="6662544"/>
                </a:moveTo>
                <a:lnTo>
                  <a:pt x="4210150" y="6683027"/>
                </a:lnTo>
                <a:lnTo>
                  <a:pt x="4207002" y="6702976"/>
                </a:lnTo>
                <a:lnTo>
                  <a:pt x="4207002" y="6702977"/>
                </a:lnTo>
                <a:cubicBezTo>
                  <a:pt x="4207407" y="6716169"/>
                  <a:pt x="4212552" y="6729219"/>
                  <a:pt x="4220838" y="6742553"/>
                </a:cubicBezTo>
                <a:lnTo>
                  <a:pt x="4220839" y="6742555"/>
                </a:lnTo>
                <a:lnTo>
                  <a:pt x="4240316" y="6812062"/>
                </a:lnTo>
                <a:lnTo>
                  <a:pt x="4235543" y="6776800"/>
                </a:lnTo>
                <a:lnTo>
                  <a:pt x="4220839" y="6742555"/>
                </a:lnTo>
                <a:lnTo>
                  <a:pt x="4220838" y="6742552"/>
                </a:lnTo>
                <a:lnTo>
                  <a:pt x="4207002" y="6702976"/>
                </a:lnTo>
                <a:close/>
                <a:moveTo>
                  <a:pt x="4189594" y="6564620"/>
                </a:moveTo>
                <a:lnTo>
                  <a:pt x="4189594" y="6564621"/>
                </a:lnTo>
                <a:cubicBezTo>
                  <a:pt x="4199883" y="6575479"/>
                  <a:pt x="4205977" y="6582147"/>
                  <a:pt x="4212073" y="6588626"/>
                </a:cubicBezTo>
                <a:lnTo>
                  <a:pt x="4228695" y="6625225"/>
                </a:lnTo>
                <a:lnTo>
                  <a:pt x="4221601" y="6662541"/>
                </a:lnTo>
                <a:lnTo>
                  <a:pt x="4221600" y="6662541"/>
                </a:lnTo>
                <a:lnTo>
                  <a:pt x="4221600" y="6662542"/>
                </a:lnTo>
                <a:lnTo>
                  <a:pt x="4221601" y="6662541"/>
                </a:lnTo>
                <a:lnTo>
                  <a:pt x="4228684" y="6645552"/>
                </a:lnTo>
                <a:lnTo>
                  <a:pt x="4228695" y="6625225"/>
                </a:lnTo>
                <a:lnTo>
                  <a:pt x="4228695" y="6625224"/>
                </a:lnTo>
                <a:cubicBezTo>
                  <a:pt x="4226599" y="6611342"/>
                  <a:pt x="4220551" y="6597578"/>
                  <a:pt x="4212073" y="6588625"/>
                </a:cubicBezTo>
                <a:close/>
                <a:moveTo>
                  <a:pt x="4269915" y="6438981"/>
                </a:moveTo>
                <a:lnTo>
                  <a:pt x="4249984" y="6463840"/>
                </a:lnTo>
                <a:lnTo>
                  <a:pt x="4249982" y="6463849"/>
                </a:lnTo>
                <a:lnTo>
                  <a:pt x="4236188" y="6513012"/>
                </a:lnTo>
                <a:lnTo>
                  <a:pt x="4217381" y="6546194"/>
                </a:lnTo>
                <a:lnTo>
                  <a:pt x="4217381" y="6546195"/>
                </a:lnTo>
                <a:lnTo>
                  <a:pt x="4233719" y="6521804"/>
                </a:lnTo>
                <a:lnTo>
                  <a:pt x="4236188" y="6513012"/>
                </a:lnTo>
                <a:lnTo>
                  <a:pt x="4238998" y="6508052"/>
                </a:lnTo>
                <a:lnTo>
                  <a:pt x="4249982" y="6463849"/>
                </a:lnTo>
                <a:lnTo>
                  <a:pt x="4249984" y="6463841"/>
                </a:lnTo>
                <a:cubicBezTo>
                  <a:pt x="4252937" y="6451650"/>
                  <a:pt x="4260413" y="6444077"/>
                  <a:pt x="4269915" y="6438981"/>
                </a:cubicBezTo>
                <a:close/>
                <a:moveTo>
                  <a:pt x="4355914" y="6364769"/>
                </a:moveTo>
                <a:lnTo>
                  <a:pt x="4354607" y="6387910"/>
                </a:lnTo>
                <a:lnTo>
                  <a:pt x="4351952" y="6393385"/>
                </a:lnTo>
                <a:lnTo>
                  <a:pt x="4345189" y="6407332"/>
                </a:lnTo>
                <a:lnTo>
                  <a:pt x="4345189" y="6407333"/>
                </a:lnTo>
                <a:lnTo>
                  <a:pt x="4351952" y="6393385"/>
                </a:lnTo>
                <a:lnTo>
                  <a:pt x="4354608" y="6387910"/>
                </a:lnTo>
                <a:close/>
                <a:moveTo>
                  <a:pt x="4116820" y="4221391"/>
                </a:moveTo>
                <a:lnTo>
                  <a:pt x="4116820" y="4221392"/>
                </a:lnTo>
                <a:cubicBezTo>
                  <a:pt x="4117582" y="4232061"/>
                  <a:pt x="4117772" y="4243873"/>
                  <a:pt x="4122536" y="4253015"/>
                </a:cubicBezTo>
                <a:cubicBezTo>
                  <a:pt x="4134729" y="4277402"/>
                  <a:pt x="4150349" y="4300071"/>
                  <a:pt x="4162352" y="4324646"/>
                </a:cubicBezTo>
                <a:lnTo>
                  <a:pt x="4171306" y="4363891"/>
                </a:lnTo>
                <a:lnTo>
                  <a:pt x="4170544" y="4482004"/>
                </a:lnTo>
                <a:cubicBezTo>
                  <a:pt x="4167876" y="4546776"/>
                  <a:pt x="4167304" y="4612500"/>
                  <a:pt x="4110534" y="4659174"/>
                </a:cubicBezTo>
                <a:cubicBezTo>
                  <a:pt x="4105962" y="4662986"/>
                  <a:pt x="4103294" y="4671176"/>
                  <a:pt x="4102532" y="4677655"/>
                </a:cubicBezTo>
                <a:cubicBezTo>
                  <a:pt x="4098913" y="4707564"/>
                  <a:pt x="4098531" y="4738235"/>
                  <a:pt x="4092625" y="4767764"/>
                </a:cubicBezTo>
                <a:cubicBezTo>
                  <a:pt x="4090244" y="4779575"/>
                  <a:pt x="4089435" y="4790386"/>
                  <a:pt x="4091316" y="4800483"/>
                </a:cubicBezTo>
                <a:lnTo>
                  <a:pt x="4091316" y="4800484"/>
                </a:lnTo>
                <a:cubicBezTo>
                  <a:pt x="4093197" y="4810581"/>
                  <a:pt x="4097770" y="4819964"/>
                  <a:pt x="4106152" y="4828917"/>
                </a:cubicBezTo>
                <a:lnTo>
                  <a:pt x="4128333" y="4863343"/>
                </a:lnTo>
                <a:lnTo>
                  <a:pt x="4135862" y="4889275"/>
                </a:lnTo>
                <a:lnTo>
                  <a:pt x="4134157" y="4912168"/>
                </a:lnTo>
                <a:cubicBezTo>
                  <a:pt x="4132442" y="4919978"/>
                  <a:pt x="4132085" y="4927122"/>
                  <a:pt x="4132755" y="4933805"/>
                </a:cubicBezTo>
                <a:lnTo>
                  <a:pt x="4132755" y="4933806"/>
                </a:lnTo>
                <a:lnTo>
                  <a:pt x="4132757" y="4933810"/>
                </a:lnTo>
                <a:lnTo>
                  <a:pt x="4137514" y="4952673"/>
                </a:lnTo>
                <a:lnTo>
                  <a:pt x="4140307" y="4957453"/>
                </a:lnTo>
                <a:lnTo>
                  <a:pt x="4141585" y="4961456"/>
                </a:lnTo>
                <a:cubicBezTo>
                  <a:pt x="4146096" y="4970097"/>
                  <a:pt x="4151802" y="4978393"/>
                  <a:pt x="4157589" y="4987038"/>
                </a:cubicBezTo>
                <a:cubicBezTo>
                  <a:pt x="4168828" y="5003802"/>
                  <a:pt x="4182926" y="5022853"/>
                  <a:pt x="4184068" y="5041522"/>
                </a:cubicBezTo>
                <a:cubicBezTo>
                  <a:pt x="4184687" y="5052096"/>
                  <a:pt x="4187605" y="5062300"/>
                  <a:pt x="4191284" y="5072376"/>
                </a:cubicBezTo>
                <a:lnTo>
                  <a:pt x="4197188" y="5087444"/>
                </a:lnTo>
                <a:lnTo>
                  <a:pt x="4210215" y="5133220"/>
                </a:lnTo>
                <a:lnTo>
                  <a:pt x="4210217" y="5133225"/>
                </a:lnTo>
                <a:lnTo>
                  <a:pt x="4203501" y="5166113"/>
                </a:lnTo>
                <a:lnTo>
                  <a:pt x="4203501" y="5166114"/>
                </a:lnTo>
                <a:cubicBezTo>
                  <a:pt x="4202739" y="5167638"/>
                  <a:pt x="4203311" y="5169781"/>
                  <a:pt x="4204192" y="5172091"/>
                </a:cubicBezTo>
                <a:lnTo>
                  <a:pt x="4206739" y="5179068"/>
                </a:lnTo>
                <a:lnTo>
                  <a:pt x="4206573" y="5229433"/>
                </a:lnTo>
                <a:lnTo>
                  <a:pt x="4196024" y="5248936"/>
                </a:lnTo>
                <a:lnTo>
                  <a:pt x="4183116" y="5272796"/>
                </a:lnTo>
                <a:cubicBezTo>
                  <a:pt x="4171471" y="5285441"/>
                  <a:pt x="4163765" y="5298595"/>
                  <a:pt x="4159213" y="5312288"/>
                </a:cubicBezTo>
                <a:lnTo>
                  <a:pt x="4158157" y="5321350"/>
                </a:lnTo>
                <a:lnTo>
                  <a:pt x="4155683" y="5326163"/>
                </a:lnTo>
                <a:lnTo>
                  <a:pt x="4154237" y="5355014"/>
                </a:lnTo>
                <a:lnTo>
                  <a:pt x="4154237" y="5355015"/>
                </a:lnTo>
                <a:cubicBezTo>
                  <a:pt x="4154886" y="5364883"/>
                  <a:pt x="4156589" y="5375003"/>
                  <a:pt x="4159113" y="5385385"/>
                </a:cubicBezTo>
                <a:cubicBezTo>
                  <a:pt x="4162352" y="5398722"/>
                  <a:pt x="4164638" y="5412058"/>
                  <a:pt x="4167304" y="5425583"/>
                </a:cubicBezTo>
                <a:cubicBezTo>
                  <a:pt x="4171114" y="5443871"/>
                  <a:pt x="4175116" y="5462352"/>
                  <a:pt x="4178926" y="5480638"/>
                </a:cubicBezTo>
                <a:lnTo>
                  <a:pt x="4183450" y="5507668"/>
                </a:lnTo>
                <a:lnTo>
                  <a:pt x="4172831" y="5531692"/>
                </a:lnTo>
                <a:lnTo>
                  <a:pt x="4172830" y="5531693"/>
                </a:lnTo>
                <a:cubicBezTo>
                  <a:pt x="4165781" y="5537600"/>
                  <a:pt x="4162589" y="5542649"/>
                  <a:pt x="4162685" y="5547578"/>
                </a:cubicBezTo>
                <a:lnTo>
                  <a:pt x="4162685" y="5547579"/>
                </a:lnTo>
                <a:cubicBezTo>
                  <a:pt x="4162780" y="5552508"/>
                  <a:pt x="4166162" y="5557318"/>
                  <a:pt x="4172258" y="5562747"/>
                </a:cubicBezTo>
                <a:cubicBezTo>
                  <a:pt x="4214932" y="5600468"/>
                  <a:pt x="4241603" y="5646190"/>
                  <a:pt x="4243506" y="5704484"/>
                </a:cubicBezTo>
                <a:cubicBezTo>
                  <a:pt x="4243888" y="5716486"/>
                  <a:pt x="4246554" y="5728679"/>
                  <a:pt x="4249412" y="5740489"/>
                </a:cubicBezTo>
                <a:cubicBezTo>
                  <a:pt x="4251127" y="5747729"/>
                  <a:pt x="4253033" y="5756494"/>
                  <a:pt x="4258177" y="5760874"/>
                </a:cubicBezTo>
                <a:cubicBezTo>
                  <a:pt x="4297420" y="5794975"/>
                  <a:pt x="4324663" y="5837458"/>
                  <a:pt x="4346573" y="5883752"/>
                </a:cubicBezTo>
                <a:lnTo>
                  <a:pt x="4346575" y="5883756"/>
                </a:lnTo>
                <a:lnTo>
                  <a:pt x="4364477" y="5935946"/>
                </a:lnTo>
                <a:lnTo>
                  <a:pt x="4364478" y="5935950"/>
                </a:lnTo>
                <a:lnTo>
                  <a:pt x="4360859" y="5993290"/>
                </a:lnTo>
                <a:lnTo>
                  <a:pt x="4360858" y="5993291"/>
                </a:lnTo>
                <a:cubicBezTo>
                  <a:pt x="4359717" y="6004531"/>
                  <a:pt x="4359906" y="6017485"/>
                  <a:pt x="4354382" y="6026440"/>
                </a:cubicBezTo>
                <a:cubicBezTo>
                  <a:pt x="4337045" y="6054825"/>
                  <a:pt x="4318377" y="6082258"/>
                  <a:pt x="4298182" y="6108738"/>
                </a:cubicBezTo>
                <a:cubicBezTo>
                  <a:pt x="4289514" y="6120074"/>
                  <a:pt x="4284561" y="6126884"/>
                  <a:pt x="4284490" y="6133314"/>
                </a:cubicBezTo>
                <a:lnTo>
                  <a:pt x="4284490" y="6133315"/>
                </a:lnTo>
                <a:lnTo>
                  <a:pt x="4288190" y="6143190"/>
                </a:lnTo>
                <a:lnTo>
                  <a:pt x="4300086" y="6155600"/>
                </a:lnTo>
                <a:lnTo>
                  <a:pt x="4300088" y="6155603"/>
                </a:lnTo>
                <a:cubicBezTo>
                  <a:pt x="4322377" y="6175798"/>
                  <a:pt x="4333998" y="6200945"/>
                  <a:pt x="4338759" y="6228757"/>
                </a:cubicBezTo>
                <a:lnTo>
                  <a:pt x="4356096" y="6361540"/>
                </a:lnTo>
                <a:lnTo>
                  <a:pt x="4356096" y="6361539"/>
                </a:lnTo>
                <a:cubicBezTo>
                  <a:pt x="4352476" y="6317151"/>
                  <a:pt x="4346190" y="6272764"/>
                  <a:pt x="4338759" y="6228756"/>
                </a:cubicBezTo>
                <a:cubicBezTo>
                  <a:pt x="4333998" y="6200944"/>
                  <a:pt x="4322377" y="6175797"/>
                  <a:pt x="4300088" y="6155602"/>
                </a:cubicBezTo>
                <a:lnTo>
                  <a:pt x="4300086" y="6155600"/>
                </a:lnTo>
                <a:lnTo>
                  <a:pt x="4284490" y="6133315"/>
                </a:lnTo>
                <a:lnTo>
                  <a:pt x="4298182" y="6108739"/>
                </a:lnTo>
                <a:cubicBezTo>
                  <a:pt x="4318377" y="6082259"/>
                  <a:pt x="4337045" y="6054826"/>
                  <a:pt x="4354382" y="6026441"/>
                </a:cubicBezTo>
                <a:cubicBezTo>
                  <a:pt x="4359906" y="6017486"/>
                  <a:pt x="4359717" y="6004532"/>
                  <a:pt x="4360858" y="5993292"/>
                </a:cubicBezTo>
                <a:lnTo>
                  <a:pt x="4360859" y="5993290"/>
                </a:lnTo>
                <a:lnTo>
                  <a:pt x="4364311" y="5964477"/>
                </a:lnTo>
                <a:lnTo>
                  <a:pt x="4364478" y="5935950"/>
                </a:lnTo>
                <a:lnTo>
                  <a:pt x="4364478" y="5935949"/>
                </a:lnTo>
                <a:lnTo>
                  <a:pt x="4364477" y="5935946"/>
                </a:lnTo>
                <a:lnTo>
                  <a:pt x="4357598" y="5909351"/>
                </a:lnTo>
                <a:lnTo>
                  <a:pt x="4346575" y="5883756"/>
                </a:lnTo>
                <a:lnTo>
                  <a:pt x="4346573" y="5883751"/>
                </a:lnTo>
                <a:cubicBezTo>
                  <a:pt x="4324663" y="5837457"/>
                  <a:pt x="4297420" y="5794974"/>
                  <a:pt x="4258177" y="5760873"/>
                </a:cubicBezTo>
                <a:cubicBezTo>
                  <a:pt x="4253033" y="5756493"/>
                  <a:pt x="4251127" y="5747728"/>
                  <a:pt x="4249412" y="5740488"/>
                </a:cubicBezTo>
                <a:cubicBezTo>
                  <a:pt x="4246554" y="5728678"/>
                  <a:pt x="4243888" y="5716485"/>
                  <a:pt x="4243506" y="5704483"/>
                </a:cubicBezTo>
                <a:cubicBezTo>
                  <a:pt x="4241603" y="5646189"/>
                  <a:pt x="4214932" y="5600467"/>
                  <a:pt x="4172258" y="5562746"/>
                </a:cubicBezTo>
                <a:lnTo>
                  <a:pt x="4162685" y="5547578"/>
                </a:lnTo>
                <a:lnTo>
                  <a:pt x="4172830" y="5531694"/>
                </a:lnTo>
                <a:lnTo>
                  <a:pt x="4172831" y="5531692"/>
                </a:lnTo>
                <a:lnTo>
                  <a:pt x="4181230" y="5520422"/>
                </a:lnTo>
                <a:lnTo>
                  <a:pt x="4183450" y="5507668"/>
                </a:lnTo>
                <a:lnTo>
                  <a:pt x="4183450" y="5507667"/>
                </a:lnTo>
                <a:cubicBezTo>
                  <a:pt x="4183403" y="5498832"/>
                  <a:pt x="4180831" y="5489497"/>
                  <a:pt x="4178926" y="5480637"/>
                </a:cubicBezTo>
                <a:cubicBezTo>
                  <a:pt x="4175116" y="5462351"/>
                  <a:pt x="4171114" y="5443870"/>
                  <a:pt x="4167304" y="5425582"/>
                </a:cubicBezTo>
                <a:cubicBezTo>
                  <a:pt x="4164638" y="5412057"/>
                  <a:pt x="4162352" y="5398721"/>
                  <a:pt x="4159113" y="5385384"/>
                </a:cubicBezTo>
                <a:lnTo>
                  <a:pt x="4154237" y="5355014"/>
                </a:lnTo>
                <a:lnTo>
                  <a:pt x="4158157" y="5321350"/>
                </a:lnTo>
                <a:lnTo>
                  <a:pt x="4183116" y="5272797"/>
                </a:lnTo>
                <a:lnTo>
                  <a:pt x="4196024" y="5248936"/>
                </a:lnTo>
                <a:lnTo>
                  <a:pt x="4206573" y="5229434"/>
                </a:lnTo>
                <a:cubicBezTo>
                  <a:pt x="4210407" y="5213598"/>
                  <a:pt x="4210359" y="5196595"/>
                  <a:pt x="4206739" y="5179068"/>
                </a:cubicBezTo>
                <a:lnTo>
                  <a:pt x="4206739" y="5179067"/>
                </a:lnTo>
                <a:cubicBezTo>
                  <a:pt x="4206263" y="5176876"/>
                  <a:pt x="4205074" y="5174400"/>
                  <a:pt x="4204192" y="5172090"/>
                </a:cubicBezTo>
                <a:lnTo>
                  <a:pt x="4203501" y="5166114"/>
                </a:lnTo>
                <a:lnTo>
                  <a:pt x="4210217" y="5133225"/>
                </a:lnTo>
                <a:lnTo>
                  <a:pt x="4210217" y="5133224"/>
                </a:lnTo>
                <a:lnTo>
                  <a:pt x="4210215" y="5133220"/>
                </a:lnTo>
                <a:lnTo>
                  <a:pt x="4203072" y="5102461"/>
                </a:lnTo>
                <a:lnTo>
                  <a:pt x="4197188" y="5087444"/>
                </a:lnTo>
                <a:lnTo>
                  <a:pt x="4197182" y="5087423"/>
                </a:lnTo>
                <a:cubicBezTo>
                  <a:pt x="4191096" y="5072411"/>
                  <a:pt x="4184997" y="5057381"/>
                  <a:pt x="4184068" y="5041521"/>
                </a:cubicBezTo>
                <a:cubicBezTo>
                  <a:pt x="4182926" y="5022852"/>
                  <a:pt x="4168828" y="5003801"/>
                  <a:pt x="4157589" y="4987037"/>
                </a:cubicBezTo>
                <a:lnTo>
                  <a:pt x="4140307" y="4957453"/>
                </a:lnTo>
                <a:lnTo>
                  <a:pt x="4132757" y="4933810"/>
                </a:lnTo>
                <a:lnTo>
                  <a:pt x="4132755" y="4933805"/>
                </a:lnTo>
                <a:lnTo>
                  <a:pt x="4134157" y="4912169"/>
                </a:lnTo>
                <a:cubicBezTo>
                  <a:pt x="4135919" y="4904359"/>
                  <a:pt x="4136431" y="4896714"/>
                  <a:pt x="4135862" y="4889276"/>
                </a:cubicBezTo>
                <a:lnTo>
                  <a:pt x="4135862" y="4889275"/>
                </a:lnTo>
                <a:lnTo>
                  <a:pt x="4131084" y="4867614"/>
                </a:lnTo>
                <a:lnTo>
                  <a:pt x="4128333" y="4863343"/>
                </a:lnTo>
                <a:lnTo>
                  <a:pt x="4126583" y="4857317"/>
                </a:lnTo>
                <a:cubicBezTo>
                  <a:pt x="4121440" y="4847214"/>
                  <a:pt x="4114439" y="4837703"/>
                  <a:pt x="4106152" y="4828916"/>
                </a:cubicBezTo>
                <a:lnTo>
                  <a:pt x="4091316" y="4800483"/>
                </a:lnTo>
                <a:lnTo>
                  <a:pt x="4092625" y="4767765"/>
                </a:lnTo>
                <a:cubicBezTo>
                  <a:pt x="4098531" y="4738236"/>
                  <a:pt x="4098913" y="4707565"/>
                  <a:pt x="4102532" y="4677656"/>
                </a:cubicBezTo>
                <a:cubicBezTo>
                  <a:pt x="4103294" y="4671177"/>
                  <a:pt x="4105962" y="4662987"/>
                  <a:pt x="4110534" y="4659175"/>
                </a:cubicBezTo>
                <a:cubicBezTo>
                  <a:pt x="4167304" y="4612501"/>
                  <a:pt x="4167876" y="4546777"/>
                  <a:pt x="4170544" y="4482005"/>
                </a:cubicBezTo>
                <a:cubicBezTo>
                  <a:pt x="4172258" y="4442762"/>
                  <a:pt x="4172258" y="4403326"/>
                  <a:pt x="4171306" y="4363891"/>
                </a:cubicBezTo>
                <a:lnTo>
                  <a:pt x="4171306" y="4363890"/>
                </a:lnTo>
                <a:cubicBezTo>
                  <a:pt x="4171114" y="4350554"/>
                  <a:pt x="4168066" y="4336457"/>
                  <a:pt x="4162352" y="4324645"/>
                </a:cubicBezTo>
                <a:cubicBezTo>
                  <a:pt x="4150349" y="4300070"/>
                  <a:pt x="4134729" y="4277401"/>
                  <a:pt x="4122536" y="4253014"/>
                </a:cubicBezTo>
                <a:close/>
                <a:moveTo>
                  <a:pt x="4113010" y="4165383"/>
                </a:moveTo>
                <a:lnTo>
                  <a:pt x="4113010" y="4165384"/>
                </a:lnTo>
                <a:lnTo>
                  <a:pt x="4116915" y="4192388"/>
                </a:lnTo>
                <a:lnTo>
                  <a:pt x="4116915" y="4192387"/>
                </a:lnTo>
                <a:cubicBezTo>
                  <a:pt x="4117011" y="4182767"/>
                  <a:pt x="4116439" y="4173480"/>
                  <a:pt x="4113010" y="4165383"/>
                </a:cubicBezTo>
                <a:close/>
                <a:moveTo>
                  <a:pt x="4100628" y="3885338"/>
                </a:moveTo>
                <a:lnTo>
                  <a:pt x="4100628" y="3885339"/>
                </a:lnTo>
                <a:cubicBezTo>
                  <a:pt x="4110344" y="3897722"/>
                  <a:pt x="4117750" y="3910319"/>
                  <a:pt x="4123009" y="3923125"/>
                </a:cubicBezTo>
                <a:lnTo>
                  <a:pt x="4132513" y="3962160"/>
                </a:lnTo>
                <a:lnTo>
                  <a:pt x="4116821" y="4043838"/>
                </a:lnTo>
                <a:lnTo>
                  <a:pt x="4116820" y="4043839"/>
                </a:lnTo>
                <a:cubicBezTo>
                  <a:pt x="4108057" y="4063842"/>
                  <a:pt x="4102675" y="4083702"/>
                  <a:pt x="4101699" y="4103825"/>
                </a:cubicBezTo>
                <a:lnTo>
                  <a:pt x="4101699" y="4103826"/>
                </a:lnTo>
                <a:lnTo>
                  <a:pt x="4103666" y="4134255"/>
                </a:lnTo>
                <a:lnTo>
                  <a:pt x="4113010" y="4165382"/>
                </a:lnTo>
                <a:lnTo>
                  <a:pt x="4101699" y="4103826"/>
                </a:lnTo>
                <a:lnTo>
                  <a:pt x="4116820" y="4043840"/>
                </a:lnTo>
                <a:lnTo>
                  <a:pt x="4116821" y="4043838"/>
                </a:lnTo>
                <a:lnTo>
                  <a:pt x="4130123" y="4002410"/>
                </a:lnTo>
                <a:lnTo>
                  <a:pt x="4132513" y="3962160"/>
                </a:lnTo>
                <a:lnTo>
                  <a:pt x="4132513" y="3962159"/>
                </a:lnTo>
                <a:cubicBezTo>
                  <a:pt x="4130251" y="3935727"/>
                  <a:pt x="4120060" y="3910104"/>
                  <a:pt x="4100628" y="3885338"/>
                </a:cubicBezTo>
                <a:close/>
                <a:moveTo>
                  <a:pt x="4115391" y="3670561"/>
                </a:moveTo>
                <a:lnTo>
                  <a:pt x="4117820" y="3680164"/>
                </a:lnTo>
                <a:lnTo>
                  <a:pt x="4113772" y="3734837"/>
                </a:lnTo>
                <a:lnTo>
                  <a:pt x="4113772" y="3734838"/>
                </a:lnTo>
                <a:cubicBezTo>
                  <a:pt x="4112820" y="3741316"/>
                  <a:pt x="4111486" y="3749126"/>
                  <a:pt x="4114154" y="3754653"/>
                </a:cubicBezTo>
                <a:lnTo>
                  <a:pt x="4120511" y="3789776"/>
                </a:lnTo>
                <a:lnTo>
                  <a:pt x="4105580" y="3822472"/>
                </a:lnTo>
                <a:cubicBezTo>
                  <a:pt x="4098532" y="3831902"/>
                  <a:pt x="4092912" y="3842046"/>
                  <a:pt x="4091245" y="3852619"/>
                </a:cubicBezTo>
                <a:lnTo>
                  <a:pt x="4091245" y="3852620"/>
                </a:lnTo>
                <a:lnTo>
                  <a:pt x="4092025" y="3868764"/>
                </a:lnTo>
                <a:lnTo>
                  <a:pt x="4100628" y="3885337"/>
                </a:lnTo>
                <a:lnTo>
                  <a:pt x="4091245" y="3852620"/>
                </a:lnTo>
                <a:lnTo>
                  <a:pt x="4105580" y="3822473"/>
                </a:lnTo>
                <a:cubicBezTo>
                  <a:pt x="4113772" y="3811614"/>
                  <a:pt x="4118916" y="3800897"/>
                  <a:pt x="4120511" y="3789777"/>
                </a:cubicBezTo>
                <a:lnTo>
                  <a:pt x="4120511" y="3789776"/>
                </a:lnTo>
                <a:cubicBezTo>
                  <a:pt x="4122107" y="3778655"/>
                  <a:pt x="4120154" y="3767130"/>
                  <a:pt x="4114154" y="3754652"/>
                </a:cubicBezTo>
                <a:lnTo>
                  <a:pt x="4113772" y="3734838"/>
                </a:lnTo>
                <a:lnTo>
                  <a:pt x="4117820" y="3680164"/>
                </a:lnTo>
                <a:lnTo>
                  <a:pt x="4117820" y="3680163"/>
                </a:lnTo>
                <a:close/>
                <a:moveTo>
                  <a:pt x="4185711" y="2836172"/>
                </a:moveTo>
                <a:lnTo>
                  <a:pt x="4177020" y="2848793"/>
                </a:lnTo>
                <a:cubicBezTo>
                  <a:pt x="4172020" y="2865010"/>
                  <a:pt x="4166162" y="2881307"/>
                  <a:pt x="4161416" y="2897785"/>
                </a:cubicBezTo>
                <a:lnTo>
                  <a:pt x="4160387" y="2903551"/>
                </a:lnTo>
                <a:lnTo>
                  <a:pt x="4157113" y="2914328"/>
                </a:lnTo>
                <a:lnTo>
                  <a:pt x="4152482" y="2947859"/>
                </a:lnTo>
                <a:lnTo>
                  <a:pt x="4152481" y="2947862"/>
                </a:lnTo>
                <a:lnTo>
                  <a:pt x="4152481" y="2947863"/>
                </a:lnTo>
                <a:cubicBezTo>
                  <a:pt x="4152112" y="2959157"/>
                  <a:pt x="4153112" y="2970576"/>
                  <a:pt x="4156065" y="2982149"/>
                </a:cubicBezTo>
                <a:lnTo>
                  <a:pt x="4167758" y="3077402"/>
                </a:lnTo>
                <a:lnTo>
                  <a:pt x="4155303" y="3172654"/>
                </a:lnTo>
                <a:cubicBezTo>
                  <a:pt x="4129394" y="3276480"/>
                  <a:pt x="4101962" y="3380305"/>
                  <a:pt x="4107676" y="3489467"/>
                </a:cubicBezTo>
                <a:cubicBezTo>
                  <a:pt x="4108628" y="3507563"/>
                  <a:pt x="4097007" y="3529090"/>
                  <a:pt x="4085577" y="3544713"/>
                </a:cubicBezTo>
                <a:cubicBezTo>
                  <a:pt x="4074719" y="3559668"/>
                  <a:pt x="4068860" y="3566811"/>
                  <a:pt x="4067955" y="3574408"/>
                </a:cubicBezTo>
                <a:lnTo>
                  <a:pt x="4067956" y="3574408"/>
                </a:lnTo>
                <a:lnTo>
                  <a:pt x="4067955" y="3574409"/>
                </a:lnTo>
                <a:cubicBezTo>
                  <a:pt x="4067050" y="3582005"/>
                  <a:pt x="4071099" y="3590054"/>
                  <a:pt x="4080053" y="3606818"/>
                </a:cubicBezTo>
                <a:cubicBezTo>
                  <a:pt x="4084435" y="3614820"/>
                  <a:pt x="4087101" y="3624726"/>
                  <a:pt x="4093579" y="3630633"/>
                </a:cubicBezTo>
                <a:lnTo>
                  <a:pt x="4109452" y="3651926"/>
                </a:lnTo>
                <a:lnTo>
                  <a:pt x="4093579" y="3630632"/>
                </a:lnTo>
                <a:cubicBezTo>
                  <a:pt x="4087101" y="3624725"/>
                  <a:pt x="4084435" y="3614819"/>
                  <a:pt x="4080053" y="3606817"/>
                </a:cubicBezTo>
                <a:cubicBezTo>
                  <a:pt x="4075576" y="3598435"/>
                  <a:pt x="4072325" y="3592232"/>
                  <a:pt x="4070307" y="3587174"/>
                </a:cubicBezTo>
                <a:lnTo>
                  <a:pt x="4067956" y="3574408"/>
                </a:lnTo>
                <a:lnTo>
                  <a:pt x="4073034" y="3562321"/>
                </a:lnTo>
                <a:cubicBezTo>
                  <a:pt x="4075969" y="3557716"/>
                  <a:pt x="4080148" y="3552191"/>
                  <a:pt x="4085577" y="3544714"/>
                </a:cubicBezTo>
                <a:cubicBezTo>
                  <a:pt x="4097007" y="3529091"/>
                  <a:pt x="4108628" y="3507564"/>
                  <a:pt x="4107676" y="3489468"/>
                </a:cubicBezTo>
                <a:cubicBezTo>
                  <a:pt x="4101962" y="3380306"/>
                  <a:pt x="4129394" y="3276481"/>
                  <a:pt x="4155303" y="3172655"/>
                </a:cubicBezTo>
                <a:cubicBezTo>
                  <a:pt x="4163305" y="3140650"/>
                  <a:pt x="4167543" y="3109026"/>
                  <a:pt x="4167758" y="3077402"/>
                </a:cubicBezTo>
                <a:lnTo>
                  <a:pt x="4167758" y="3077401"/>
                </a:lnTo>
                <a:cubicBezTo>
                  <a:pt x="4167972" y="3045777"/>
                  <a:pt x="4164162" y="3014153"/>
                  <a:pt x="4156065" y="2982148"/>
                </a:cubicBezTo>
                <a:lnTo>
                  <a:pt x="4152481" y="2947863"/>
                </a:lnTo>
                <a:lnTo>
                  <a:pt x="4152482" y="2947859"/>
                </a:lnTo>
                <a:lnTo>
                  <a:pt x="4160387" y="2903551"/>
                </a:lnTo>
                <a:lnTo>
                  <a:pt x="4177020" y="2848794"/>
                </a:lnTo>
                <a:cubicBezTo>
                  <a:pt x="4178353" y="2844317"/>
                  <a:pt x="4181639" y="2839983"/>
                  <a:pt x="4185711" y="2836173"/>
                </a:cubicBezTo>
                <a:close/>
                <a:moveTo>
                  <a:pt x="3701225" y="1508458"/>
                </a:moveTo>
                <a:lnTo>
                  <a:pt x="3673131" y="1596214"/>
                </a:lnTo>
                <a:cubicBezTo>
                  <a:pt x="3670654" y="1604979"/>
                  <a:pt x="3672179" y="1615837"/>
                  <a:pt x="3675036" y="1624981"/>
                </a:cubicBezTo>
                <a:cubicBezTo>
                  <a:pt x="3684752" y="1656224"/>
                  <a:pt x="3709137" y="1676037"/>
                  <a:pt x="3731617" y="1697754"/>
                </a:cubicBezTo>
                <a:cubicBezTo>
                  <a:pt x="3741524" y="1707280"/>
                  <a:pt x="3748572" y="1720424"/>
                  <a:pt x="3754286" y="1733189"/>
                </a:cubicBezTo>
                <a:cubicBezTo>
                  <a:pt x="3768957" y="1766336"/>
                  <a:pt x="3782101" y="1800247"/>
                  <a:pt x="3796007" y="1833776"/>
                </a:cubicBezTo>
                <a:cubicBezTo>
                  <a:pt x="3797341" y="1837014"/>
                  <a:pt x="3800770" y="1839680"/>
                  <a:pt x="3803628" y="1842159"/>
                </a:cubicBezTo>
                <a:cubicBezTo>
                  <a:pt x="3833729" y="1866923"/>
                  <a:pt x="3864018" y="1891498"/>
                  <a:pt x="3894119" y="1916455"/>
                </a:cubicBezTo>
                <a:cubicBezTo>
                  <a:pt x="3899833" y="1921217"/>
                  <a:pt x="3904025" y="1928077"/>
                  <a:pt x="3909549" y="1933220"/>
                </a:cubicBezTo>
                <a:cubicBezTo>
                  <a:pt x="3917169" y="1940460"/>
                  <a:pt x="3924410" y="1949604"/>
                  <a:pt x="3933554" y="1953414"/>
                </a:cubicBezTo>
                <a:cubicBezTo>
                  <a:pt x="3962319" y="1965225"/>
                  <a:pt x="3974703" y="1987895"/>
                  <a:pt x="3980037" y="2016470"/>
                </a:cubicBezTo>
                <a:cubicBezTo>
                  <a:pt x="3984990" y="2042571"/>
                  <a:pt x="3989182" y="2068670"/>
                  <a:pt x="3994896" y="2094579"/>
                </a:cubicBezTo>
                <a:cubicBezTo>
                  <a:pt x="4001754" y="2126202"/>
                  <a:pt x="4009184" y="2157637"/>
                  <a:pt x="4017567" y="2188880"/>
                </a:cubicBezTo>
                <a:cubicBezTo>
                  <a:pt x="4021187" y="2202405"/>
                  <a:pt x="4025377" y="2216693"/>
                  <a:pt x="4032807" y="2228315"/>
                </a:cubicBezTo>
                <a:cubicBezTo>
                  <a:pt x="4053382" y="2260891"/>
                  <a:pt x="4067288" y="2295754"/>
                  <a:pt x="4061764" y="2334045"/>
                </a:cubicBezTo>
                <a:cubicBezTo>
                  <a:pt x="4057382" y="2364716"/>
                  <a:pt x="4068622" y="2390435"/>
                  <a:pt x="4086149" y="2409486"/>
                </a:cubicBezTo>
                <a:cubicBezTo>
                  <a:pt x="4094103" y="2418155"/>
                  <a:pt x="4099616" y="2426977"/>
                  <a:pt x="4103250" y="2435913"/>
                </a:cubicBezTo>
                <a:lnTo>
                  <a:pt x="4109081" y="2463018"/>
                </a:lnTo>
                <a:lnTo>
                  <a:pt x="4109080" y="2463031"/>
                </a:lnTo>
                <a:lnTo>
                  <a:pt x="4100439" y="2518262"/>
                </a:lnTo>
                <a:lnTo>
                  <a:pt x="4100438" y="2518264"/>
                </a:lnTo>
                <a:cubicBezTo>
                  <a:pt x="4097771" y="2527790"/>
                  <a:pt x="4096627" y="2536458"/>
                  <a:pt x="4096794" y="2545006"/>
                </a:cubicBezTo>
                <a:lnTo>
                  <a:pt x="4096794" y="2545007"/>
                </a:lnTo>
                <a:cubicBezTo>
                  <a:pt x="4096960" y="2553556"/>
                  <a:pt x="4098437" y="2561986"/>
                  <a:pt x="4101008" y="2571035"/>
                </a:cubicBezTo>
                <a:cubicBezTo>
                  <a:pt x="4113010" y="2612946"/>
                  <a:pt x="4145587" y="2640951"/>
                  <a:pt x="4174162" y="2668002"/>
                </a:cubicBezTo>
                <a:cubicBezTo>
                  <a:pt x="4198547" y="2691055"/>
                  <a:pt x="4212264" y="2716964"/>
                  <a:pt x="4222552" y="2745349"/>
                </a:cubicBezTo>
                <a:lnTo>
                  <a:pt x="4222553" y="2745352"/>
                </a:lnTo>
                <a:lnTo>
                  <a:pt x="4228473" y="2778006"/>
                </a:lnTo>
                <a:lnTo>
                  <a:pt x="4228053" y="2785440"/>
                </a:lnTo>
                <a:lnTo>
                  <a:pt x="4217974" y="2811780"/>
                </a:lnTo>
                <a:lnTo>
                  <a:pt x="4217970" y="2811787"/>
                </a:lnTo>
                <a:lnTo>
                  <a:pt x="4217971" y="2811787"/>
                </a:lnTo>
                <a:lnTo>
                  <a:pt x="4217974" y="2811780"/>
                </a:lnTo>
                <a:lnTo>
                  <a:pt x="4227624" y="2793023"/>
                </a:lnTo>
                <a:lnTo>
                  <a:pt x="4228053" y="2785440"/>
                </a:lnTo>
                <a:lnTo>
                  <a:pt x="4229253" y="2782305"/>
                </a:lnTo>
                <a:lnTo>
                  <a:pt x="4228473" y="2778006"/>
                </a:lnTo>
                <a:lnTo>
                  <a:pt x="4228883" y="2770757"/>
                </a:lnTo>
                <a:lnTo>
                  <a:pt x="4222553" y="2745352"/>
                </a:lnTo>
                <a:lnTo>
                  <a:pt x="4222552" y="2745348"/>
                </a:lnTo>
                <a:cubicBezTo>
                  <a:pt x="4212264" y="2716963"/>
                  <a:pt x="4198547" y="2691054"/>
                  <a:pt x="4174162" y="2668001"/>
                </a:cubicBezTo>
                <a:cubicBezTo>
                  <a:pt x="4145587" y="2640950"/>
                  <a:pt x="4113010" y="2612945"/>
                  <a:pt x="4101008" y="2571034"/>
                </a:cubicBezTo>
                <a:lnTo>
                  <a:pt x="4096794" y="2545007"/>
                </a:lnTo>
                <a:lnTo>
                  <a:pt x="4100438" y="2518265"/>
                </a:lnTo>
                <a:lnTo>
                  <a:pt x="4100439" y="2518262"/>
                </a:lnTo>
                <a:lnTo>
                  <a:pt x="4107019" y="2490551"/>
                </a:lnTo>
                <a:lnTo>
                  <a:pt x="4109080" y="2463031"/>
                </a:lnTo>
                <a:lnTo>
                  <a:pt x="4109082" y="2463019"/>
                </a:lnTo>
                <a:lnTo>
                  <a:pt x="4109081" y="2463018"/>
                </a:lnTo>
                <a:lnTo>
                  <a:pt x="4109082" y="2463018"/>
                </a:lnTo>
                <a:cubicBezTo>
                  <a:pt x="4108200" y="2444777"/>
                  <a:pt x="4102057" y="2426822"/>
                  <a:pt x="4086149" y="2409485"/>
                </a:cubicBezTo>
                <a:cubicBezTo>
                  <a:pt x="4068622" y="2390434"/>
                  <a:pt x="4057382" y="2364715"/>
                  <a:pt x="4061764" y="2334044"/>
                </a:cubicBezTo>
                <a:cubicBezTo>
                  <a:pt x="4067288" y="2295753"/>
                  <a:pt x="4053382" y="2260890"/>
                  <a:pt x="4032807" y="2228314"/>
                </a:cubicBezTo>
                <a:cubicBezTo>
                  <a:pt x="4025377" y="2216692"/>
                  <a:pt x="4021187" y="2202404"/>
                  <a:pt x="4017567" y="2188879"/>
                </a:cubicBezTo>
                <a:cubicBezTo>
                  <a:pt x="4009184" y="2157636"/>
                  <a:pt x="4001754" y="2126201"/>
                  <a:pt x="3994896" y="2094578"/>
                </a:cubicBezTo>
                <a:cubicBezTo>
                  <a:pt x="3989182" y="2068669"/>
                  <a:pt x="3984990" y="2042570"/>
                  <a:pt x="3980037" y="2016469"/>
                </a:cubicBezTo>
                <a:cubicBezTo>
                  <a:pt x="3974703" y="1987894"/>
                  <a:pt x="3962319" y="1965224"/>
                  <a:pt x="3933554" y="1953413"/>
                </a:cubicBezTo>
                <a:cubicBezTo>
                  <a:pt x="3924410" y="1949603"/>
                  <a:pt x="3917169" y="1940459"/>
                  <a:pt x="3909549" y="1933219"/>
                </a:cubicBezTo>
                <a:cubicBezTo>
                  <a:pt x="3904025" y="1928076"/>
                  <a:pt x="3899833" y="1921216"/>
                  <a:pt x="3894119" y="1916454"/>
                </a:cubicBezTo>
                <a:cubicBezTo>
                  <a:pt x="3864018" y="1891497"/>
                  <a:pt x="3833729" y="1866922"/>
                  <a:pt x="3803628" y="1842158"/>
                </a:cubicBezTo>
                <a:cubicBezTo>
                  <a:pt x="3800770" y="1839679"/>
                  <a:pt x="3797341" y="1837013"/>
                  <a:pt x="3796007" y="1833775"/>
                </a:cubicBezTo>
                <a:cubicBezTo>
                  <a:pt x="3782101" y="1800246"/>
                  <a:pt x="3768958" y="1766335"/>
                  <a:pt x="3754286" y="1733188"/>
                </a:cubicBezTo>
                <a:cubicBezTo>
                  <a:pt x="3748572" y="1720423"/>
                  <a:pt x="3741524" y="1707279"/>
                  <a:pt x="3731618" y="1697753"/>
                </a:cubicBezTo>
                <a:cubicBezTo>
                  <a:pt x="3709138" y="1676036"/>
                  <a:pt x="3684752" y="1656223"/>
                  <a:pt x="3675036" y="1624980"/>
                </a:cubicBezTo>
                <a:cubicBezTo>
                  <a:pt x="3672180" y="1615836"/>
                  <a:pt x="3670655" y="1604978"/>
                  <a:pt x="3673132" y="1596213"/>
                </a:cubicBezTo>
                <a:close/>
                <a:moveTo>
                  <a:pt x="3719830" y="1459073"/>
                </a:moveTo>
                <a:lnTo>
                  <a:pt x="3719829" y="1459074"/>
                </a:lnTo>
                <a:lnTo>
                  <a:pt x="3710612" y="1481572"/>
                </a:lnTo>
                <a:close/>
                <a:moveTo>
                  <a:pt x="3739023" y="1268758"/>
                </a:moveTo>
                <a:cubicBezTo>
                  <a:pt x="3739475" y="1275402"/>
                  <a:pt x="3741047" y="1281689"/>
                  <a:pt x="3744190" y="1286070"/>
                </a:cubicBezTo>
                <a:cubicBezTo>
                  <a:pt x="3758763" y="1306930"/>
                  <a:pt x="3765003" y="1328553"/>
                  <a:pt x="3766527" y="1350628"/>
                </a:cubicBezTo>
                <a:lnTo>
                  <a:pt x="3760933" y="1413840"/>
                </a:lnTo>
                <a:lnTo>
                  <a:pt x="3766528" y="1350627"/>
                </a:lnTo>
                <a:cubicBezTo>
                  <a:pt x="3765003" y="1328552"/>
                  <a:pt x="3758764" y="1306930"/>
                  <a:pt x="3744190" y="1286069"/>
                </a:cubicBezTo>
                <a:close/>
                <a:moveTo>
                  <a:pt x="3680752" y="773035"/>
                </a:moveTo>
                <a:lnTo>
                  <a:pt x="3680752" y="773036"/>
                </a:lnTo>
                <a:cubicBezTo>
                  <a:pt x="3683038" y="800277"/>
                  <a:pt x="3686276" y="827330"/>
                  <a:pt x="3688752" y="854380"/>
                </a:cubicBezTo>
                <a:cubicBezTo>
                  <a:pt x="3691038" y="878957"/>
                  <a:pt x="3691800" y="903723"/>
                  <a:pt x="3719805" y="915344"/>
                </a:cubicBezTo>
                <a:cubicBezTo>
                  <a:pt x="3724187" y="917060"/>
                  <a:pt x="3727425" y="922774"/>
                  <a:pt x="3730283" y="927156"/>
                </a:cubicBezTo>
                <a:cubicBezTo>
                  <a:pt x="3774291" y="994786"/>
                  <a:pt x="3773147" y="1030981"/>
                  <a:pt x="3726663" y="1097088"/>
                </a:cubicBezTo>
                <a:cubicBezTo>
                  <a:pt x="3721901" y="1103946"/>
                  <a:pt x="3718471" y="1118614"/>
                  <a:pt x="3722281" y="1123186"/>
                </a:cubicBezTo>
                <a:cubicBezTo>
                  <a:pt x="3738093" y="1142618"/>
                  <a:pt x="3745142" y="1162954"/>
                  <a:pt x="3747000" y="1184029"/>
                </a:cubicBezTo>
                <a:cubicBezTo>
                  <a:pt x="3745142" y="1162954"/>
                  <a:pt x="3738094" y="1142617"/>
                  <a:pt x="3722282" y="1123185"/>
                </a:cubicBezTo>
                <a:cubicBezTo>
                  <a:pt x="3718472" y="1118613"/>
                  <a:pt x="3721902" y="1103945"/>
                  <a:pt x="3726664" y="1097087"/>
                </a:cubicBezTo>
                <a:cubicBezTo>
                  <a:pt x="3773148" y="1030980"/>
                  <a:pt x="3774292" y="994785"/>
                  <a:pt x="3730284" y="927155"/>
                </a:cubicBezTo>
                <a:cubicBezTo>
                  <a:pt x="3727426" y="922773"/>
                  <a:pt x="3724188" y="917059"/>
                  <a:pt x="3719806" y="915343"/>
                </a:cubicBezTo>
                <a:cubicBezTo>
                  <a:pt x="3691800" y="903722"/>
                  <a:pt x="3691038" y="878956"/>
                  <a:pt x="3688752" y="854379"/>
                </a:cubicBezTo>
                <a:close/>
                <a:moveTo>
                  <a:pt x="3736153" y="517851"/>
                </a:moveTo>
                <a:lnTo>
                  <a:pt x="3727235" y="556048"/>
                </a:lnTo>
                <a:cubicBezTo>
                  <a:pt x="3725139" y="564049"/>
                  <a:pt x="3719615" y="572623"/>
                  <a:pt x="3720757" y="580051"/>
                </a:cubicBezTo>
                <a:cubicBezTo>
                  <a:pt x="3724091" y="601579"/>
                  <a:pt x="3721662" y="622201"/>
                  <a:pt x="3717376" y="642538"/>
                </a:cubicBezTo>
                <a:lnTo>
                  <a:pt x="3704853" y="694928"/>
                </a:lnTo>
                <a:lnTo>
                  <a:pt x="3717377" y="642537"/>
                </a:lnTo>
                <a:cubicBezTo>
                  <a:pt x="3721663" y="622201"/>
                  <a:pt x="3724092" y="601578"/>
                  <a:pt x="3720758" y="580050"/>
                </a:cubicBezTo>
                <a:cubicBezTo>
                  <a:pt x="3719616" y="572622"/>
                  <a:pt x="3725140" y="564048"/>
                  <a:pt x="3727236" y="556047"/>
                </a:cubicBezTo>
                <a:close/>
                <a:moveTo>
                  <a:pt x="3749448" y="298169"/>
                </a:moveTo>
                <a:lnTo>
                  <a:pt x="3734666" y="313533"/>
                </a:lnTo>
                <a:lnTo>
                  <a:pt x="3734666" y="313533"/>
                </a:lnTo>
                <a:lnTo>
                  <a:pt x="3734665" y="313534"/>
                </a:lnTo>
                <a:cubicBezTo>
                  <a:pt x="3730473" y="316390"/>
                  <a:pt x="3732759" y="330299"/>
                  <a:pt x="3734093" y="338871"/>
                </a:cubicBezTo>
                <a:lnTo>
                  <a:pt x="3734100" y="338903"/>
                </a:lnTo>
                <a:lnTo>
                  <a:pt x="3744000" y="395640"/>
                </a:lnTo>
                <a:lnTo>
                  <a:pt x="3740190" y="367328"/>
                </a:lnTo>
                <a:lnTo>
                  <a:pt x="3734100" y="338903"/>
                </a:lnTo>
                <a:lnTo>
                  <a:pt x="3734094" y="338870"/>
                </a:lnTo>
                <a:cubicBezTo>
                  <a:pt x="3733427" y="334584"/>
                  <a:pt x="3732522" y="328964"/>
                  <a:pt x="3732308" y="324058"/>
                </a:cubicBezTo>
                <a:lnTo>
                  <a:pt x="3734666" y="313533"/>
                </a:lnTo>
                <a:close/>
                <a:moveTo>
                  <a:pt x="3756993" y="281568"/>
                </a:moveTo>
                <a:lnTo>
                  <a:pt x="3752098" y="295415"/>
                </a:lnTo>
                <a:lnTo>
                  <a:pt x="3752099" y="295415"/>
                </a:lnTo>
                <a:close/>
                <a:moveTo>
                  <a:pt x="3743673" y="24486"/>
                </a:moveTo>
                <a:lnTo>
                  <a:pt x="3741410" y="74129"/>
                </a:lnTo>
                <a:cubicBezTo>
                  <a:pt x="3742333" y="91492"/>
                  <a:pt x="3744643" y="108703"/>
                  <a:pt x="3747334" y="125861"/>
                </a:cubicBezTo>
                <a:lnTo>
                  <a:pt x="3751729" y="153388"/>
                </a:lnTo>
                <a:lnTo>
                  <a:pt x="3760002" y="228944"/>
                </a:lnTo>
                <a:lnTo>
                  <a:pt x="3755543" y="177271"/>
                </a:lnTo>
                <a:lnTo>
                  <a:pt x="3751729" y="153388"/>
                </a:lnTo>
                <a:lnTo>
                  <a:pt x="3751530" y="151569"/>
                </a:lnTo>
                <a:cubicBezTo>
                  <a:pt x="3747300" y="125876"/>
                  <a:pt x="3742795" y="100174"/>
                  <a:pt x="3741411" y="74129"/>
                </a:cubicBezTo>
                <a:close/>
                <a:moveTo>
                  <a:pt x="3741092" y="0"/>
                </a:moveTo>
                <a:lnTo>
                  <a:pt x="4205201" y="0"/>
                </a:lnTo>
                <a:lnTo>
                  <a:pt x="4204073" y="2817"/>
                </a:lnTo>
                <a:cubicBezTo>
                  <a:pt x="4195691" y="21486"/>
                  <a:pt x="4193023" y="43012"/>
                  <a:pt x="4189974" y="63587"/>
                </a:cubicBezTo>
                <a:cubicBezTo>
                  <a:pt x="4184450" y="101308"/>
                  <a:pt x="4181020" y="139219"/>
                  <a:pt x="4176068" y="176939"/>
                </a:cubicBezTo>
                <a:cubicBezTo>
                  <a:pt x="4174924" y="184941"/>
                  <a:pt x="4172830" y="194085"/>
                  <a:pt x="4168066" y="200182"/>
                </a:cubicBezTo>
                <a:cubicBezTo>
                  <a:pt x="4136061" y="241901"/>
                  <a:pt x="4127108" y="292579"/>
                  <a:pt x="4130154" y="340774"/>
                </a:cubicBezTo>
                <a:cubicBezTo>
                  <a:pt x="4132443" y="378686"/>
                  <a:pt x="4134157" y="415835"/>
                  <a:pt x="4130919" y="453364"/>
                </a:cubicBezTo>
                <a:cubicBezTo>
                  <a:pt x="4130727" y="456222"/>
                  <a:pt x="4131109" y="460032"/>
                  <a:pt x="4132633" y="462126"/>
                </a:cubicBezTo>
                <a:cubicBezTo>
                  <a:pt x="4142729" y="475081"/>
                  <a:pt x="4143491" y="488607"/>
                  <a:pt x="4145205" y="505182"/>
                </a:cubicBezTo>
                <a:cubicBezTo>
                  <a:pt x="4147683" y="528615"/>
                  <a:pt x="4145967" y="550141"/>
                  <a:pt x="4141777" y="571860"/>
                </a:cubicBezTo>
                <a:cubicBezTo>
                  <a:pt x="4138729" y="587672"/>
                  <a:pt x="4132443" y="603673"/>
                  <a:pt x="4124440" y="617772"/>
                </a:cubicBezTo>
                <a:cubicBezTo>
                  <a:pt x="4113200" y="637392"/>
                  <a:pt x="4108820" y="656255"/>
                  <a:pt x="4123678" y="674923"/>
                </a:cubicBezTo>
                <a:cubicBezTo>
                  <a:pt x="4139491" y="695116"/>
                  <a:pt x="4133967" y="717977"/>
                  <a:pt x="4134537" y="740268"/>
                </a:cubicBezTo>
                <a:cubicBezTo>
                  <a:pt x="4134729" y="749982"/>
                  <a:pt x="4134347" y="760270"/>
                  <a:pt x="4136823" y="769605"/>
                </a:cubicBezTo>
                <a:cubicBezTo>
                  <a:pt x="4143873" y="796655"/>
                  <a:pt x="4154541" y="822756"/>
                  <a:pt x="4159303" y="850189"/>
                </a:cubicBezTo>
                <a:cubicBezTo>
                  <a:pt x="4161970" y="865430"/>
                  <a:pt x="4157207" y="882384"/>
                  <a:pt x="4153779" y="898198"/>
                </a:cubicBezTo>
                <a:cubicBezTo>
                  <a:pt x="4150159" y="914200"/>
                  <a:pt x="4144635" y="930011"/>
                  <a:pt x="4138919" y="945444"/>
                </a:cubicBezTo>
                <a:cubicBezTo>
                  <a:pt x="4135109" y="955920"/>
                  <a:pt x="4131489" y="967350"/>
                  <a:pt x="4124630" y="975733"/>
                </a:cubicBezTo>
                <a:cubicBezTo>
                  <a:pt x="4109010" y="994785"/>
                  <a:pt x="4106342" y="1014406"/>
                  <a:pt x="4114534" y="1036887"/>
                </a:cubicBezTo>
                <a:cubicBezTo>
                  <a:pt x="4115868" y="1040315"/>
                  <a:pt x="4115868" y="1044315"/>
                  <a:pt x="4116058" y="1048125"/>
                </a:cubicBezTo>
                <a:cubicBezTo>
                  <a:pt x="4120058" y="1109091"/>
                  <a:pt x="4122536" y="1170051"/>
                  <a:pt x="4128632" y="1230633"/>
                </a:cubicBezTo>
                <a:cubicBezTo>
                  <a:pt x="4131109" y="1255206"/>
                  <a:pt x="4141967" y="1278829"/>
                  <a:pt x="4148825" y="1303024"/>
                </a:cubicBezTo>
                <a:cubicBezTo>
                  <a:pt x="4150159" y="1307978"/>
                  <a:pt x="4152255" y="1313504"/>
                  <a:pt x="4151301" y="1318456"/>
                </a:cubicBezTo>
                <a:cubicBezTo>
                  <a:pt x="4141777" y="1372368"/>
                  <a:pt x="4155683" y="1422854"/>
                  <a:pt x="4173972" y="1472575"/>
                </a:cubicBezTo>
                <a:cubicBezTo>
                  <a:pt x="4175878" y="1477717"/>
                  <a:pt x="4175306" y="1484004"/>
                  <a:pt x="4174924" y="1489720"/>
                </a:cubicBezTo>
                <a:cubicBezTo>
                  <a:pt x="4173592" y="1505724"/>
                  <a:pt x="4166924" y="1523059"/>
                  <a:pt x="4170924" y="1537537"/>
                </a:cubicBezTo>
                <a:cubicBezTo>
                  <a:pt x="4181974" y="1576019"/>
                  <a:pt x="4195309" y="1614120"/>
                  <a:pt x="4212073" y="1650317"/>
                </a:cubicBezTo>
                <a:cubicBezTo>
                  <a:pt x="4229028" y="1687086"/>
                  <a:pt x="4243316" y="1721185"/>
                  <a:pt x="4226173" y="1763287"/>
                </a:cubicBezTo>
                <a:cubicBezTo>
                  <a:pt x="4218932" y="1781194"/>
                  <a:pt x="4224076" y="1804816"/>
                  <a:pt x="4225981" y="1825393"/>
                </a:cubicBezTo>
                <a:cubicBezTo>
                  <a:pt x="4227504" y="1840441"/>
                  <a:pt x="4236078" y="1854920"/>
                  <a:pt x="4236078" y="1869780"/>
                </a:cubicBezTo>
                <a:cubicBezTo>
                  <a:pt x="4236078" y="1909408"/>
                  <a:pt x="4246174" y="1944649"/>
                  <a:pt x="4266749" y="1978940"/>
                </a:cubicBezTo>
                <a:cubicBezTo>
                  <a:pt x="4274749" y="1992279"/>
                  <a:pt x="4269416" y="2013043"/>
                  <a:pt x="4271512" y="2030378"/>
                </a:cubicBezTo>
                <a:cubicBezTo>
                  <a:pt x="4273987" y="2048668"/>
                  <a:pt x="4276274" y="2067525"/>
                  <a:pt x="4281800" y="2085054"/>
                </a:cubicBezTo>
                <a:cubicBezTo>
                  <a:pt x="4296278" y="2130393"/>
                  <a:pt x="4312661" y="2175163"/>
                  <a:pt x="4327901" y="2220312"/>
                </a:cubicBezTo>
                <a:cubicBezTo>
                  <a:pt x="4340476" y="2257459"/>
                  <a:pt x="4330569" y="2294039"/>
                  <a:pt x="4325236" y="2330806"/>
                </a:cubicBezTo>
                <a:cubicBezTo>
                  <a:pt x="4321805" y="2353859"/>
                  <a:pt x="4313613" y="2375383"/>
                  <a:pt x="4325807" y="2401292"/>
                </a:cubicBezTo>
                <a:cubicBezTo>
                  <a:pt x="4337427" y="2426059"/>
                  <a:pt x="4334759" y="2457492"/>
                  <a:pt x="4341047" y="2485307"/>
                </a:cubicBezTo>
                <a:cubicBezTo>
                  <a:pt x="4346380" y="2508742"/>
                  <a:pt x="4354954" y="2531409"/>
                  <a:pt x="4363336" y="2554079"/>
                </a:cubicBezTo>
                <a:cubicBezTo>
                  <a:pt x="4374768" y="2584942"/>
                  <a:pt x="4386767" y="2615421"/>
                  <a:pt x="4381054" y="2649143"/>
                </a:cubicBezTo>
                <a:cubicBezTo>
                  <a:pt x="4374575" y="2687436"/>
                  <a:pt x="4398960" y="2713723"/>
                  <a:pt x="4415154" y="2743826"/>
                </a:cubicBezTo>
                <a:cubicBezTo>
                  <a:pt x="4426202" y="2764590"/>
                  <a:pt x="4434395" y="2787259"/>
                  <a:pt x="4441254" y="2809930"/>
                </a:cubicBezTo>
                <a:cubicBezTo>
                  <a:pt x="4450207" y="2840219"/>
                  <a:pt x="4455542" y="2871462"/>
                  <a:pt x="4464304" y="2901943"/>
                </a:cubicBezTo>
                <a:cubicBezTo>
                  <a:pt x="4477448" y="2948047"/>
                  <a:pt x="4487736" y="2994722"/>
                  <a:pt x="4480497" y="3042728"/>
                </a:cubicBezTo>
                <a:cubicBezTo>
                  <a:pt x="4477259" y="3064827"/>
                  <a:pt x="4477448" y="3085403"/>
                  <a:pt x="4482212" y="3107500"/>
                </a:cubicBezTo>
                <a:cubicBezTo>
                  <a:pt x="4490023" y="3143695"/>
                  <a:pt x="4490976" y="3180844"/>
                  <a:pt x="4520122" y="3209993"/>
                </a:cubicBezTo>
                <a:cubicBezTo>
                  <a:pt x="4530410" y="3220280"/>
                  <a:pt x="4533076" y="3238758"/>
                  <a:pt x="4538410" y="3253809"/>
                </a:cubicBezTo>
                <a:cubicBezTo>
                  <a:pt x="4544699" y="3271145"/>
                  <a:pt x="4541459" y="3283908"/>
                  <a:pt x="4523170" y="3293244"/>
                </a:cubicBezTo>
                <a:cubicBezTo>
                  <a:pt x="4514979" y="3297434"/>
                  <a:pt x="4506978" y="3309437"/>
                  <a:pt x="4505643" y="3318771"/>
                </a:cubicBezTo>
                <a:cubicBezTo>
                  <a:pt x="4501643" y="3346776"/>
                  <a:pt x="4507549" y="3372495"/>
                  <a:pt x="4520504" y="3399546"/>
                </a:cubicBezTo>
                <a:cubicBezTo>
                  <a:pt x="4532697" y="3424883"/>
                  <a:pt x="4531362" y="3456508"/>
                  <a:pt x="4536124" y="3485275"/>
                </a:cubicBezTo>
                <a:cubicBezTo>
                  <a:pt x="4539554" y="3505657"/>
                  <a:pt x="4546602" y="3526042"/>
                  <a:pt x="4546602" y="3546617"/>
                </a:cubicBezTo>
                <a:cubicBezTo>
                  <a:pt x="4546602" y="3572146"/>
                  <a:pt x="4540506" y="3597482"/>
                  <a:pt x="4538221" y="3623201"/>
                </a:cubicBezTo>
                <a:cubicBezTo>
                  <a:pt x="4536316" y="3643204"/>
                  <a:pt x="4537079" y="3663589"/>
                  <a:pt x="4534792" y="3683591"/>
                </a:cubicBezTo>
                <a:cubicBezTo>
                  <a:pt x="4533076" y="3699976"/>
                  <a:pt x="4528696" y="3716168"/>
                  <a:pt x="4525077" y="3732361"/>
                </a:cubicBezTo>
                <a:cubicBezTo>
                  <a:pt x="4523742" y="3738267"/>
                  <a:pt x="4518597" y="3744173"/>
                  <a:pt x="4519359" y="3749506"/>
                </a:cubicBezTo>
                <a:cubicBezTo>
                  <a:pt x="4527552" y="3802467"/>
                  <a:pt x="4490976" y="3840569"/>
                  <a:pt x="4474782" y="3885338"/>
                </a:cubicBezTo>
                <a:cubicBezTo>
                  <a:pt x="4457636" y="3932394"/>
                  <a:pt x="4431347" y="3977925"/>
                  <a:pt x="4439157" y="4030503"/>
                </a:cubicBezTo>
                <a:cubicBezTo>
                  <a:pt x="4443919" y="4062318"/>
                  <a:pt x="4454971" y="4092989"/>
                  <a:pt x="4461639" y="4124614"/>
                </a:cubicBezTo>
                <a:cubicBezTo>
                  <a:pt x="4463924" y="4135854"/>
                  <a:pt x="4463542" y="4148427"/>
                  <a:pt x="4461256" y="4159667"/>
                </a:cubicBezTo>
                <a:cubicBezTo>
                  <a:pt x="4450777" y="4213961"/>
                  <a:pt x="4449253" y="4267493"/>
                  <a:pt x="4466400" y="4320837"/>
                </a:cubicBezTo>
                <a:cubicBezTo>
                  <a:pt x="4469259" y="4329979"/>
                  <a:pt x="4471924" y="4339695"/>
                  <a:pt x="4471924" y="4349222"/>
                </a:cubicBezTo>
                <a:cubicBezTo>
                  <a:pt x="4471924" y="4401419"/>
                  <a:pt x="4467924" y="4452665"/>
                  <a:pt x="4449253" y="4502579"/>
                </a:cubicBezTo>
                <a:cubicBezTo>
                  <a:pt x="4442967" y="4519343"/>
                  <a:pt x="4446967" y="4539728"/>
                  <a:pt x="4445443" y="4558207"/>
                </a:cubicBezTo>
                <a:cubicBezTo>
                  <a:pt x="4444111" y="4575351"/>
                  <a:pt x="4443539" y="4592878"/>
                  <a:pt x="4439157" y="4609452"/>
                </a:cubicBezTo>
                <a:cubicBezTo>
                  <a:pt x="4432681" y="4633647"/>
                  <a:pt x="4431919" y="4656126"/>
                  <a:pt x="4437633" y="4681083"/>
                </a:cubicBezTo>
                <a:cubicBezTo>
                  <a:pt x="4442967" y="4704895"/>
                  <a:pt x="4440301" y="4730614"/>
                  <a:pt x="4440491" y="4755381"/>
                </a:cubicBezTo>
                <a:cubicBezTo>
                  <a:pt x="4440681" y="4783004"/>
                  <a:pt x="4440871" y="4810627"/>
                  <a:pt x="4439919" y="4838250"/>
                </a:cubicBezTo>
                <a:cubicBezTo>
                  <a:pt x="4439539" y="4849300"/>
                  <a:pt x="4431919" y="4861873"/>
                  <a:pt x="4434967" y="4871019"/>
                </a:cubicBezTo>
                <a:cubicBezTo>
                  <a:pt x="4445254" y="4900546"/>
                  <a:pt x="4432872" y="4930075"/>
                  <a:pt x="4438395" y="4959602"/>
                </a:cubicBezTo>
                <a:cubicBezTo>
                  <a:pt x="4441254" y="4974082"/>
                  <a:pt x="4433444" y="4990465"/>
                  <a:pt x="4432681" y="5006086"/>
                </a:cubicBezTo>
                <a:cubicBezTo>
                  <a:pt x="4431347" y="5031614"/>
                  <a:pt x="4431919" y="5057141"/>
                  <a:pt x="4431537" y="5082670"/>
                </a:cubicBezTo>
                <a:cubicBezTo>
                  <a:pt x="4431347" y="5091052"/>
                  <a:pt x="4430585" y="5099245"/>
                  <a:pt x="4430202" y="5107627"/>
                </a:cubicBezTo>
                <a:cubicBezTo>
                  <a:pt x="4429823" y="5115057"/>
                  <a:pt x="4428108" y="5122867"/>
                  <a:pt x="4429440" y="5129916"/>
                </a:cubicBezTo>
                <a:cubicBezTo>
                  <a:pt x="4434205" y="5155445"/>
                  <a:pt x="4442016" y="5180591"/>
                  <a:pt x="4445063" y="5206308"/>
                </a:cubicBezTo>
                <a:cubicBezTo>
                  <a:pt x="4447729" y="5228597"/>
                  <a:pt x="4444111" y="5251650"/>
                  <a:pt x="4446015" y="5274129"/>
                </a:cubicBezTo>
                <a:cubicBezTo>
                  <a:pt x="4449253" y="5313754"/>
                  <a:pt x="4454971" y="5353379"/>
                  <a:pt x="4458589" y="5393005"/>
                </a:cubicBezTo>
                <a:cubicBezTo>
                  <a:pt x="4459351" y="5401579"/>
                  <a:pt x="4454587" y="5410531"/>
                  <a:pt x="4454207" y="5419295"/>
                </a:cubicBezTo>
                <a:cubicBezTo>
                  <a:pt x="4453255" y="5446728"/>
                  <a:pt x="4453063" y="5474161"/>
                  <a:pt x="4452493" y="5501594"/>
                </a:cubicBezTo>
                <a:cubicBezTo>
                  <a:pt x="4452301" y="5517215"/>
                  <a:pt x="4452873" y="5533027"/>
                  <a:pt x="4451160" y="5548460"/>
                </a:cubicBezTo>
                <a:cubicBezTo>
                  <a:pt x="4448873" y="5568842"/>
                  <a:pt x="4445443" y="5587321"/>
                  <a:pt x="4460304" y="5606372"/>
                </a:cubicBezTo>
                <a:cubicBezTo>
                  <a:pt x="4483354" y="5635711"/>
                  <a:pt x="4474400" y="5673050"/>
                  <a:pt x="4479734" y="5706959"/>
                </a:cubicBezTo>
                <a:cubicBezTo>
                  <a:pt x="4481069" y="5715723"/>
                  <a:pt x="4481259" y="5724678"/>
                  <a:pt x="4482782" y="5733440"/>
                </a:cubicBezTo>
                <a:cubicBezTo>
                  <a:pt x="4485641" y="5749634"/>
                  <a:pt x="4488879" y="5765635"/>
                  <a:pt x="4492119" y="5781830"/>
                </a:cubicBezTo>
                <a:cubicBezTo>
                  <a:pt x="4492690" y="5784686"/>
                  <a:pt x="4492881" y="5787924"/>
                  <a:pt x="4493834" y="5790592"/>
                </a:cubicBezTo>
                <a:cubicBezTo>
                  <a:pt x="4501833" y="5815169"/>
                  <a:pt x="4510977" y="5839361"/>
                  <a:pt x="4517455" y="5864318"/>
                </a:cubicBezTo>
                <a:cubicBezTo>
                  <a:pt x="4520695" y="5876511"/>
                  <a:pt x="4521076" y="5890037"/>
                  <a:pt x="4519359" y="5902610"/>
                </a:cubicBezTo>
                <a:cubicBezTo>
                  <a:pt x="4514407" y="5939377"/>
                  <a:pt x="4512311" y="5975764"/>
                  <a:pt x="4519551" y="6012723"/>
                </a:cubicBezTo>
                <a:cubicBezTo>
                  <a:pt x="4522408" y="6027392"/>
                  <a:pt x="4517645" y="6043776"/>
                  <a:pt x="4515931" y="6059397"/>
                </a:cubicBezTo>
                <a:cubicBezTo>
                  <a:pt x="4511360" y="6096736"/>
                  <a:pt x="4506405" y="6134075"/>
                  <a:pt x="4502025" y="6171605"/>
                </a:cubicBezTo>
                <a:cubicBezTo>
                  <a:pt x="4499358" y="6195037"/>
                  <a:pt x="4497833" y="6218660"/>
                  <a:pt x="4495167" y="6242093"/>
                </a:cubicBezTo>
                <a:cubicBezTo>
                  <a:pt x="4491927" y="6269144"/>
                  <a:pt x="4486975" y="6296005"/>
                  <a:pt x="4484306" y="6323058"/>
                </a:cubicBezTo>
                <a:cubicBezTo>
                  <a:pt x="4481259" y="6353919"/>
                  <a:pt x="4480688" y="6384972"/>
                  <a:pt x="4477448" y="6415833"/>
                </a:cubicBezTo>
                <a:cubicBezTo>
                  <a:pt x="4471162" y="6472225"/>
                  <a:pt x="4463733" y="6528424"/>
                  <a:pt x="4456683" y="6584812"/>
                </a:cubicBezTo>
                <a:cubicBezTo>
                  <a:pt x="4449825" y="6639488"/>
                  <a:pt x="4443729" y="6694164"/>
                  <a:pt x="4435157" y="6748458"/>
                </a:cubicBezTo>
                <a:cubicBezTo>
                  <a:pt x="4431537" y="6771319"/>
                  <a:pt x="4421630" y="6793035"/>
                  <a:pt x="4416106" y="6815516"/>
                </a:cubicBezTo>
                <a:lnTo>
                  <a:pt x="4406407" y="6858000"/>
                </a:lnTo>
                <a:lnTo>
                  <a:pt x="4234154" y="6858000"/>
                </a:lnTo>
                <a:lnTo>
                  <a:pt x="0" y="6858000"/>
                </a:lnTo>
                <a:lnTo>
                  <a:pt x="0" y="2"/>
                </a:lnTo>
                <a:lnTo>
                  <a:pt x="3741092" y="1"/>
                </a:lnTo>
                <a:lnTo>
                  <a:pt x="3743810" y="21486"/>
                </a:lnTo>
                <a:close/>
              </a:path>
            </a:pathLst>
          </a:custGeom>
          <a:effectLst/>
        </p:spPr>
      </p:pic>
      <p:grpSp>
        <p:nvGrpSpPr>
          <p:cNvPr id="11" name="Group 10">
            <a:extLst>
              <a:ext uri="{FF2B5EF4-FFF2-40B4-BE49-F238E27FC236}">
                <a16:creationId xmlns:a16="http://schemas.microsoft.com/office/drawing/2014/main" id="{54A1C8FD-E5B7-4BEC-A74A-A55FB8EA7C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12" name="Freeform: Shape 11">
              <a:extLst>
                <a:ext uri="{FF2B5EF4-FFF2-40B4-BE49-F238E27FC236}">
                  <a16:creationId xmlns:a16="http://schemas.microsoft.com/office/drawing/2014/main" id="{B20D202D-5E48-4B15-9AF5-71BED4FCFF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68D6A069-9380-4E59-A0DA-07053EE8E5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 name="Content Placeholder 2">
            <a:extLst>
              <a:ext uri="{FF2B5EF4-FFF2-40B4-BE49-F238E27FC236}">
                <a16:creationId xmlns:a16="http://schemas.microsoft.com/office/drawing/2014/main" id="{7E5E7D7F-066A-48C5-BD09-7ADB191675B9}"/>
              </a:ext>
            </a:extLst>
          </p:cNvPr>
          <p:cNvSpPr>
            <a:spLocks noGrp="1"/>
          </p:cNvSpPr>
          <p:nvPr>
            <p:ph idx="1"/>
          </p:nvPr>
        </p:nvSpPr>
        <p:spPr>
          <a:xfrm>
            <a:off x="4796423" y="2043392"/>
            <a:ext cx="6140449" cy="2682000"/>
          </a:xfrm>
        </p:spPr>
        <p:txBody>
          <a:bodyPr>
            <a:noAutofit/>
          </a:bodyPr>
          <a:lstStyle/>
          <a:p>
            <a:pPr marL="0" indent="0">
              <a:buNone/>
            </a:pPr>
            <a:r>
              <a:rPr lang="en-US" sz="3000" dirty="0">
                <a:solidFill>
                  <a:schemeClr val="bg1">
                    <a:alpha val="80000"/>
                  </a:schemeClr>
                </a:solidFill>
              </a:rPr>
              <a:t>Exodus 3:18-19:</a:t>
            </a:r>
            <a:r>
              <a:rPr lang="en-US" sz="3000" b="1" i="0" baseline="30000" dirty="0">
                <a:solidFill>
                  <a:schemeClr val="bg1">
                    <a:alpha val="80000"/>
                  </a:schemeClr>
                </a:solidFill>
                <a:effectLst/>
              </a:rPr>
              <a:t> </a:t>
            </a:r>
            <a:r>
              <a:rPr lang="en-US" sz="3000" b="0" i="0" dirty="0">
                <a:solidFill>
                  <a:schemeClr val="bg1">
                    <a:alpha val="80000"/>
                  </a:schemeClr>
                </a:solidFill>
                <a:effectLst/>
              </a:rPr>
              <a:t>And they will listen to your voice, and you and the elders of Israel shall go to the king of Egypt and say to him, ‘The </a:t>
            </a:r>
            <a:r>
              <a:rPr lang="en-US" sz="3000" b="0" i="0" cap="small" dirty="0">
                <a:solidFill>
                  <a:schemeClr val="bg1">
                    <a:alpha val="80000"/>
                  </a:schemeClr>
                </a:solidFill>
                <a:effectLst/>
              </a:rPr>
              <a:t>Lord</a:t>
            </a:r>
            <a:r>
              <a:rPr lang="en-US" sz="3000" b="0" i="0" dirty="0">
                <a:solidFill>
                  <a:schemeClr val="bg1">
                    <a:alpha val="80000"/>
                  </a:schemeClr>
                </a:solidFill>
                <a:effectLst/>
              </a:rPr>
              <a:t>, the God of the Hebrews, has met with us; and now, please let us go a three days' journey into the wilderness, that we may sacrifice to the </a:t>
            </a:r>
            <a:r>
              <a:rPr lang="en-US" sz="3000" b="0" i="0" cap="small" dirty="0">
                <a:solidFill>
                  <a:schemeClr val="bg1">
                    <a:alpha val="80000"/>
                  </a:schemeClr>
                </a:solidFill>
                <a:effectLst/>
              </a:rPr>
              <a:t>Lord</a:t>
            </a:r>
            <a:r>
              <a:rPr lang="en-US" sz="3000" b="0" i="0" dirty="0">
                <a:solidFill>
                  <a:schemeClr val="bg1">
                    <a:alpha val="80000"/>
                  </a:schemeClr>
                </a:solidFill>
                <a:effectLst/>
              </a:rPr>
              <a:t> our God.’</a:t>
            </a:r>
            <a:r>
              <a:rPr lang="en-US" sz="3000" b="1" i="0" baseline="30000" dirty="0">
                <a:solidFill>
                  <a:schemeClr val="bg1">
                    <a:alpha val="80000"/>
                  </a:schemeClr>
                </a:solidFill>
                <a:effectLst/>
              </a:rPr>
              <a:t> </a:t>
            </a:r>
            <a:r>
              <a:rPr lang="en-US" sz="3000" b="0" i="0" dirty="0">
                <a:solidFill>
                  <a:schemeClr val="bg1">
                    <a:alpha val="80000"/>
                  </a:schemeClr>
                </a:solidFill>
                <a:effectLst/>
              </a:rPr>
              <a:t>But I know that the king of Egypt will not let you go unless compelled by a mighty hand.</a:t>
            </a:r>
            <a:endParaRPr lang="en-US" sz="3000" dirty="0">
              <a:solidFill>
                <a:schemeClr val="bg1">
                  <a:alpha val="80000"/>
                </a:schemeClr>
              </a:solidFill>
            </a:endParaRPr>
          </a:p>
        </p:txBody>
      </p:sp>
      <p:sp>
        <p:nvSpPr>
          <p:cNvPr id="4" name="TextBox 3">
            <a:extLst>
              <a:ext uri="{FF2B5EF4-FFF2-40B4-BE49-F238E27FC236}">
                <a16:creationId xmlns:a16="http://schemas.microsoft.com/office/drawing/2014/main" id="{0770A6DE-50D8-1C61-2D1F-282C50C482DC}"/>
              </a:ext>
            </a:extLst>
          </p:cNvPr>
          <p:cNvSpPr txBox="1"/>
          <p:nvPr/>
        </p:nvSpPr>
        <p:spPr>
          <a:xfrm>
            <a:off x="4796423" y="1200490"/>
            <a:ext cx="4170784" cy="646331"/>
          </a:xfrm>
          <a:prstGeom prst="rect">
            <a:avLst/>
          </a:prstGeom>
          <a:noFill/>
        </p:spPr>
        <p:txBody>
          <a:bodyPr wrap="square" rtlCol="0">
            <a:spAutoFit/>
          </a:bodyPr>
          <a:lstStyle/>
          <a:p>
            <a:r>
              <a:rPr lang="en-US" sz="3600" dirty="0">
                <a:solidFill>
                  <a:schemeClr val="bg1"/>
                </a:solidFill>
              </a:rPr>
              <a:t>The World Never Can</a:t>
            </a:r>
            <a:endParaRPr lang="en-US" sz="3600" dirty="0"/>
          </a:p>
        </p:txBody>
      </p:sp>
    </p:spTree>
    <p:extLst>
      <p:ext uri="{BB962C8B-B14F-4D97-AF65-F5344CB8AC3E}">
        <p14:creationId xmlns:p14="http://schemas.microsoft.com/office/powerpoint/2010/main" val="852864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96781C-32A1-4FDA-A83B-A7FF8C1B1E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273A27-76C2-FCB5-1939-49107CF54202}"/>
              </a:ext>
            </a:extLst>
          </p:cNvPr>
          <p:cNvSpPr>
            <a:spLocks noGrp="1"/>
          </p:cNvSpPr>
          <p:nvPr>
            <p:ph type="title"/>
          </p:nvPr>
        </p:nvSpPr>
        <p:spPr>
          <a:xfrm>
            <a:off x="4749770" y="88186"/>
            <a:ext cx="6140449" cy="2044423"/>
          </a:xfrm>
        </p:spPr>
        <p:txBody>
          <a:bodyPr anchor="t">
            <a:normAutofit/>
          </a:bodyPr>
          <a:lstStyle/>
          <a:p>
            <a:r>
              <a:rPr lang="en-US" sz="3600" b="1" dirty="0">
                <a:solidFill>
                  <a:schemeClr val="bg1"/>
                </a:solidFill>
                <a:latin typeface="Calibri" panose="020F0502020204030204" pitchFamily="34" charset="0"/>
                <a:ea typeface="Calibri" panose="020F0502020204030204" pitchFamily="34" charset="0"/>
                <a:cs typeface="Calibri" panose="020F0502020204030204" pitchFamily="34" charset="0"/>
              </a:rPr>
              <a:t>God </a:t>
            </a:r>
            <a:r>
              <a:rPr lang="en-US" sz="3600" b="1" dirty="0">
                <a:solidFill>
                  <a:schemeClr val="bg1"/>
                </a:solidFill>
                <a:latin typeface="+mn-lt"/>
                <a:ea typeface="Calibri" panose="020F0502020204030204" pitchFamily="34" charset="0"/>
                <a:cs typeface="Calibri" panose="020F0502020204030204" pitchFamily="34" charset="0"/>
              </a:rPr>
              <a:t>Provides</a:t>
            </a:r>
            <a:r>
              <a:rPr lang="en-US" sz="3600" b="1" dirty="0">
                <a:solidFill>
                  <a:schemeClr val="bg1"/>
                </a:solidFill>
                <a:latin typeface="Calibri" panose="020F0502020204030204" pitchFamily="34" charset="0"/>
                <a:ea typeface="Calibri" panose="020F0502020204030204" pitchFamily="34" charset="0"/>
                <a:cs typeface="Calibri" panose="020F0502020204030204" pitchFamily="34" charset="0"/>
              </a:rPr>
              <a:t> Freedom When There Is No Hope</a:t>
            </a:r>
            <a:br>
              <a:rPr lang="en-US" sz="2200" dirty="0">
                <a:solidFill>
                  <a:schemeClr val="bg1"/>
                </a:solidFill>
              </a:rPr>
            </a:br>
            <a:br>
              <a:rPr lang="en-US" sz="2200" dirty="0">
                <a:solidFill>
                  <a:schemeClr val="bg1"/>
                </a:solidFill>
              </a:rPr>
            </a:br>
            <a:br>
              <a:rPr lang="en-US" sz="2200" dirty="0">
                <a:solidFill>
                  <a:schemeClr val="bg1"/>
                </a:solidFill>
              </a:rPr>
            </a:br>
            <a:endParaRPr lang="en-US" sz="2200" dirty="0">
              <a:solidFill>
                <a:schemeClr val="bg1"/>
              </a:solidFill>
            </a:endParaRPr>
          </a:p>
        </p:txBody>
      </p:sp>
      <p:pic>
        <p:nvPicPr>
          <p:cNvPr id="5" name="Picture 4" descr="Triangle shaped cave">
            <a:extLst>
              <a:ext uri="{FF2B5EF4-FFF2-40B4-BE49-F238E27FC236}">
                <a16:creationId xmlns:a16="http://schemas.microsoft.com/office/drawing/2014/main" id="{95DF8FE8-521D-40A8-624F-35F25F41B956}"/>
              </a:ext>
            </a:extLst>
          </p:cNvPr>
          <p:cNvPicPr>
            <a:picLocks noChangeAspect="1"/>
          </p:cNvPicPr>
          <p:nvPr/>
        </p:nvPicPr>
        <p:blipFill rotWithShape="1">
          <a:blip r:embed="rId2"/>
          <a:srcRect l="46818" r="7769" b="-1"/>
          <a:stretch/>
        </p:blipFill>
        <p:spPr>
          <a:xfrm>
            <a:off x="20" y="10"/>
            <a:ext cx="4546582" cy="6857990"/>
          </a:xfrm>
          <a:custGeom>
            <a:avLst/>
            <a:gdLst/>
            <a:ahLst/>
            <a:cxnLst/>
            <a:rect l="l" t="t" r="r" b="b"/>
            <a:pathLst>
              <a:path w="4546602" h="6858000">
                <a:moveTo>
                  <a:pt x="4221600" y="6662544"/>
                </a:moveTo>
                <a:lnTo>
                  <a:pt x="4210150" y="6683027"/>
                </a:lnTo>
                <a:lnTo>
                  <a:pt x="4207002" y="6702976"/>
                </a:lnTo>
                <a:lnTo>
                  <a:pt x="4207002" y="6702977"/>
                </a:lnTo>
                <a:cubicBezTo>
                  <a:pt x="4207407" y="6716169"/>
                  <a:pt x="4212552" y="6729219"/>
                  <a:pt x="4220838" y="6742553"/>
                </a:cubicBezTo>
                <a:lnTo>
                  <a:pt x="4220839" y="6742555"/>
                </a:lnTo>
                <a:lnTo>
                  <a:pt x="4240316" y="6812062"/>
                </a:lnTo>
                <a:lnTo>
                  <a:pt x="4235543" y="6776800"/>
                </a:lnTo>
                <a:lnTo>
                  <a:pt x="4220839" y="6742555"/>
                </a:lnTo>
                <a:lnTo>
                  <a:pt x="4220838" y="6742552"/>
                </a:lnTo>
                <a:lnTo>
                  <a:pt x="4207002" y="6702976"/>
                </a:lnTo>
                <a:close/>
                <a:moveTo>
                  <a:pt x="4189594" y="6564620"/>
                </a:moveTo>
                <a:lnTo>
                  <a:pt x="4189594" y="6564621"/>
                </a:lnTo>
                <a:cubicBezTo>
                  <a:pt x="4199883" y="6575479"/>
                  <a:pt x="4205977" y="6582147"/>
                  <a:pt x="4212073" y="6588626"/>
                </a:cubicBezTo>
                <a:lnTo>
                  <a:pt x="4228695" y="6625225"/>
                </a:lnTo>
                <a:lnTo>
                  <a:pt x="4221601" y="6662541"/>
                </a:lnTo>
                <a:lnTo>
                  <a:pt x="4221600" y="6662541"/>
                </a:lnTo>
                <a:lnTo>
                  <a:pt x="4221600" y="6662542"/>
                </a:lnTo>
                <a:lnTo>
                  <a:pt x="4221601" y="6662541"/>
                </a:lnTo>
                <a:lnTo>
                  <a:pt x="4228684" y="6645552"/>
                </a:lnTo>
                <a:lnTo>
                  <a:pt x="4228695" y="6625225"/>
                </a:lnTo>
                <a:lnTo>
                  <a:pt x="4228695" y="6625224"/>
                </a:lnTo>
                <a:cubicBezTo>
                  <a:pt x="4226599" y="6611342"/>
                  <a:pt x="4220551" y="6597578"/>
                  <a:pt x="4212073" y="6588625"/>
                </a:cubicBezTo>
                <a:close/>
                <a:moveTo>
                  <a:pt x="4269915" y="6438981"/>
                </a:moveTo>
                <a:lnTo>
                  <a:pt x="4249984" y="6463840"/>
                </a:lnTo>
                <a:lnTo>
                  <a:pt x="4249982" y="6463849"/>
                </a:lnTo>
                <a:lnTo>
                  <a:pt x="4236188" y="6513012"/>
                </a:lnTo>
                <a:lnTo>
                  <a:pt x="4217381" y="6546194"/>
                </a:lnTo>
                <a:lnTo>
                  <a:pt x="4217381" y="6546195"/>
                </a:lnTo>
                <a:lnTo>
                  <a:pt x="4233719" y="6521804"/>
                </a:lnTo>
                <a:lnTo>
                  <a:pt x="4236188" y="6513012"/>
                </a:lnTo>
                <a:lnTo>
                  <a:pt x="4238998" y="6508052"/>
                </a:lnTo>
                <a:lnTo>
                  <a:pt x="4249982" y="6463849"/>
                </a:lnTo>
                <a:lnTo>
                  <a:pt x="4249984" y="6463841"/>
                </a:lnTo>
                <a:cubicBezTo>
                  <a:pt x="4252937" y="6451650"/>
                  <a:pt x="4260413" y="6444077"/>
                  <a:pt x="4269915" y="6438981"/>
                </a:cubicBezTo>
                <a:close/>
                <a:moveTo>
                  <a:pt x="4355914" y="6364769"/>
                </a:moveTo>
                <a:lnTo>
                  <a:pt x="4354607" y="6387910"/>
                </a:lnTo>
                <a:lnTo>
                  <a:pt x="4351952" y="6393385"/>
                </a:lnTo>
                <a:lnTo>
                  <a:pt x="4345189" y="6407332"/>
                </a:lnTo>
                <a:lnTo>
                  <a:pt x="4345189" y="6407333"/>
                </a:lnTo>
                <a:lnTo>
                  <a:pt x="4351952" y="6393385"/>
                </a:lnTo>
                <a:lnTo>
                  <a:pt x="4354608" y="6387910"/>
                </a:lnTo>
                <a:close/>
                <a:moveTo>
                  <a:pt x="4116820" y="4221391"/>
                </a:moveTo>
                <a:lnTo>
                  <a:pt x="4116820" y="4221392"/>
                </a:lnTo>
                <a:cubicBezTo>
                  <a:pt x="4117582" y="4232061"/>
                  <a:pt x="4117772" y="4243873"/>
                  <a:pt x="4122536" y="4253015"/>
                </a:cubicBezTo>
                <a:cubicBezTo>
                  <a:pt x="4134729" y="4277402"/>
                  <a:pt x="4150349" y="4300071"/>
                  <a:pt x="4162352" y="4324646"/>
                </a:cubicBezTo>
                <a:lnTo>
                  <a:pt x="4171306" y="4363891"/>
                </a:lnTo>
                <a:lnTo>
                  <a:pt x="4170544" y="4482004"/>
                </a:lnTo>
                <a:cubicBezTo>
                  <a:pt x="4167876" y="4546776"/>
                  <a:pt x="4167304" y="4612500"/>
                  <a:pt x="4110534" y="4659174"/>
                </a:cubicBezTo>
                <a:cubicBezTo>
                  <a:pt x="4105962" y="4662986"/>
                  <a:pt x="4103294" y="4671176"/>
                  <a:pt x="4102532" y="4677655"/>
                </a:cubicBezTo>
                <a:cubicBezTo>
                  <a:pt x="4098913" y="4707564"/>
                  <a:pt x="4098531" y="4738235"/>
                  <a:pt x="4092625" y="4767764"/>
                </a:cubicBezTo>
                <a:cubicBezTo>
                  <a:pt x="4090244" y="4779575"/>
                  <a:pt x="4089435" y="4790386"/>
                  <a:pt x="4091316" y="4800483"/>
                </a:cubicBezTo>
                <a:lnTo>
                  <a:pt x="4091316" y="4800484"/>
                </a:lnTo>
                <a:cubicBezTo>
                  <a:pt x="4093197" y="4810581"/>
                  <a:pt x="4097770" y="4819964"/>
                  <a:pt x="4106152" y="4828917"/>
                </a:cubicBezTo>
                <a:lnTo>
                  <a:pt x="4128333" y="4863343"/>
                </a:lnTo>
                <a:lnTo>
                  <a:pt x="4135862" y="4889275"/>
                </a:lnTo>
                <a:lnTo>
                  <a:pt x="4134157" y="4912168"/>
                </a:lnTo>
                <a:cubicBezTo>
                  <a:pt x="4132442" y="4919978"/>
                  <a:pt x="4132085" y="4927122"/>
                  <a:pt x="4132755" y="4933805"/>
                </a:cubicBezTo>
                <a:lnTo>
                  <a:pt x="4132755" y="4933806"/>
                </a:lnTo>
                <a:lnTo>
                  <a:pt x="4132757" y="4933810"/>
                </a:lnTo>
                <a:lnTo>
                  <a:pt x="4137514" y="4952673"/>
                </a:lnTo>
                <a:lnTo>
                  <a:pt x="4140307" y="4957453"/>
                </a:lnTo>
                <a:lnTo>
                  <a:pt x="4141585" y="4961456"/>
                </a:lnTo>
                <a:cubicBezTo>
                  <a:pt x="4146096" y="4970097"/>
                  <a:pt x="4151802" y="4978393"/>
                  <a:pt x="4157589" y="4987038"/>
                </a:cubicBezTo>
                <a:cubicBezTo>
                  <a:pt x="4168828" y="5003802"/>
                  <a:pt x="4182926" y="5022853"/>
                  <a:pt x="4184068" y="5041522"/>
                </a:cubicBezTo>
                <a:cubicBezTo>
                  <a:pt x="4184687" y="5052096"/>
                  <a:pt x="4187605" y="5062300"/>
                  <a:pt x="4191284" y="5072376"/>
                </a:cubicBezTo>
                <a:lnTo>
                  <a:pt x="4197188" y="5087444"/>
                </a:lnTo>
                <a:lnTo>
                  <a:pt x="4210215" y="5133220"/>
                </a:lnTo>
                <a:lnTo>
                  <a:pt x="4210217" y="5133225"/>
                </a:lnTo>
                <a:lnTo>
                  <a:pt x="4203501" y="5166113"/>
                </a:lnTo>
                <a:lnTo>
                  <a:pt x="4203501" y="5166114"/>
                </a:lnTo>
                <a:cubicBezTo>
                  <a:pt x="4202739" y="5167638"/>
                  <a:pt x="4203311" y="5169781"/>
                  <a:pt x="4204192" y="5172091"/>
                </a:cubicBezTo>
                <a:lnTo>
                  <a:pt x="4206739" y="5179068"/>
                </a:lnTo>
                <a:lnTo>
                  <a:pt x="4206573" y="5229433"/>
                </a:lnTo>
                <a:lnTo>
                  <a:pt x="4196024" y="5248936"/>
                </a:lnTo>
                <a:lnTo>
                  <a:pt x="4183116" y="5272796"/>
                </a:lnTo>
                <a:cubicBezTo>
                  <a:pt x="4171471" y="5285441"/>
                  <a:pt x="4163765" y="5298595"/>
                  <a:pt x="4159213" y="5312288"/>
                </a:cubicBezTo>
                <a:lnTo>
                  <a:pt x="4158157" y="5321350"/>
                </a:lnTo>
                <a:lnTo>
                  <a:pt x="4155683" y="5326163"/>
                </a:lnTo>
                <a:lnTo>
                  <a:pt x="4154237" y="5355014"/>
                </a:lnTo>
                <a:lnTo>
                  <a:pt x="4154237" y="5355015"/>
                </a:lnTo>
                <a:cubicBezTo>
                  <a:pt x="4154886" y="5364883"/>
                  <a:pt x="4156589" y="5375003"/>
                  <a:pt x="4159113" y="5385385"/>
                </a:cubicBezTo>
                <a:cubicBezTo>
                  <a:pt x="4162352" y="5398722"/>
                  <a:pt x="4164638" y="5412058"/>
                  <a:pt x="4167304" y="5425583"/>
                </a:cubicBezTo>
                <a:cubicBezTo>
                  <a:pt x="4171114" y="5443871"/>
                  <a:pt x="4175116" y="5462352"/>
                  <a:pt x="4178926" y="5480638"/>
                </a:cubicBezTo>
                <a:lnTo>
                  <a:pt x="4183450" y="5507668"/>
                </a:lnTo>
                <a:lnTo>
                  <a:pt x="4172831" y="5531692"/>
                </a:lnTo>
                <a:lnTo>
                  <a:pt x="4172830" y="5531693"/>
                </a:lnTo>
                <a:cubicBezTo>
                  <a:pt x="4165781" y="5537600"/>
                  <a:pt x="4162589" y="5542649"/>
                  <a:pt x="4162685" y="5547578"/>
                </a:cubicBezTo>
                <a:lnTo>
                  <a:pt x="4162685" y="5547579"/>
                </a:lnTo>
                <a:cubicBezTo>
                  <a:pt x="4162780" y="5552508"/>
                  <a:pt x="4166162" y="5557318"/>
                  <a:pt x="4172258" y="5562747"/>
                </a:cubicBezTo>
                <a:cubicBezTo>
                  <a:pt x="4214932" y="5600468"/>
                  <a:pt x="4241603" y="5646190"/>
                  <a:pt x="4243506" y="5704484"/>
                </a:cubicBezTo>
                <a:cubicBezTo>
                  <a:pt x="4243888" y="5716486"/>
                  <a:pt x="4246554" y="5728679"/>
                  <a:pt x="4249412" y="5740489"/>
                </a:cubicBezTo>
                <a:cubicBezTo>
                  <a:pt x="4251127" y="5747729"/>
                  <a:pt x="4253033" y="5756494"/>
                  <a:pt x="4258177" y="5760874"/>
                </a:cubicBezTo>
                <a:cubicBezTo>
                  <a:pt x="4297420" y="5794975"/>
                  <a:pt x="4324663" y="5837458"/>
                  <a:pt x="4346573" y="5883752"/>
                </a:cubicBezTo>
                <a:lnTo>
                  <a:pt x="4346575" y="5883756"/>
                </a:lnTo>
                <a:lnTo>
                  <a:pt x="4364477" y="5935946"/>
                </a:lnTo>
                <a:lnTo>
                  <a:pt x="4364478" y="5935950"/>
                </a:lnTo>
                <a:lnTo>
                  <a:pt x="4360859" y="5993290"/>
                </a:lnTo>
                <a:lnTo>
                  <a:pt x="4360858" y="5993291"/>
                </a:lnTo>
                <a:cubicBezTo>
                  <a:pt x="4359717" y="6004531"/>
                  <a:pt x="4359906" y="6017485"/>
                  <a:pt x="4354382" y="6026440"/>
                </a:cubicBezTo>
                <a:cubicBezTo>
                  <a:pt x="4337045" y="6054825"/>
                  <a:pt x="4318377" y="6082258"/>
                  <a:pt x="4298182" y="6108738"/>
                </a:cubicBezTo>
                <a:cubicBezTo>
                  <a:pt x="4289514" y="6120074"/>
                  <a:pt x="4284561" y="6126884"/>
                  <a:pt x="4284490" y="6133314"/>
                </a:cubicBezTo>
                <a:lnTo>
                  <a:pt x="4284490" y="6133315"/>
                </a:lnTo>
                <a:lnTo>
                  <a:pt x="4288190" y="6143190"/>
                </a:lnTo>
                <a:lnTo>
                  <a:pt x="4300086" y="6155600"/>
                </a:lnTo>
                <a:lnTo>
                  <a:pt x="4300088" y="6155603"/>
                </a:lnTo>
                <a:cubicBezTo>
                  <a:pt x="4322377" y="6175798"/>
                  <a:pt x="4333998" y="6200945"/>
                  <a:pt x="4338759" y="6228757"/>
                </a:cubicBezTo>
                <a:lnTo>
                  <a:pt x="4356096" y="6361540"/>
                </a:lnTo>
                <a:lnTo>
                  <a:pt x="4356096" y="6361539"/>
                </a:lnTo>
                <a:cubicBezTo>
                  <a:pt x="4352476" y="6317151"/>
                  <a:pt x="4346190" y="6272764"/>
                  <a:pt x="4338759" y="6228756"/>
                </a:cubicBezTo>
                <a:cubicBezTo>
                  <a:pt x="4333998" y="6200944"/>
                  <a:pt x="4322377" y="6175797"/>
                  <a:pt x="4300088" y="6155602"/>
                </a:cubicBezTo>
                <a:lnTo>
                  <a:pt x="4300086" y="6155600"/>
                </a:lnTo>
                <a:lnTo>
                  <a:pt x="4284490" y="6133315"/>
                </a:lnTo>
                <a:lnTo>
                  <a:pt x="4298182" y="6108739"/>
                </a:lnTo>
                <a:cubicBezTo>
                  <a:pt x="4318377" y="6082259"/>
                  <a:pt x="4337045" y="6054826"/>
                  <a:pt x="4354382" y="6026441"/>
                </a:cubicBezTo>
                <a:cubicBezTo>
                  <a:pt x="4359906" y="6017486"/>
                  <a:pt x="4359717" y="6004532"/>
                  <a:pt x="4360858" y="5993292"/>
                </a:cubicBezTo>
                <a:lnTo>
                  <a:pt x="4360859" y="5993290"/>
                </a:lnTo>
                <a:lnTo>
                  <a:pt x="4364311" y="5964477"/>
                </a:lnTo>
                <a:lnTo>
                  <a:pt x="4364478" y="5935950"/>
                </a:lnTo>
                <a:lnTo>
                  <a:pt x="4364478" y="5935949"/>
                </a:lnTo>
                <a:lnTo>
                  <a:pt x="4364477" y="5935946"/>
                </a:lnTo>
                <a:lnTo>
                  <a:pt x="4357598" y="5909351"/>
                </a:lnTo>
                <a:lnTo>
                  <a:pt x="4346575" y="5883756"/>
                </a:lnTo>
                <a:lnTo>
                  <a:pt x="4346573" y="5883751"/>
                </a:lnTo>
                <a:cubicBezTo>
                  <a:pt x="4324663" y="5837457"/>
                  <a:pt x="4297420" y="5794974"/>
                  <a:pt x="4258177" y="5760873"/>
                </a:cubicBezTo>
                <a:cubicBezTo>
                  <a:pt x="4253033" y="5756493"/>
                  <a:pt x="4251127" y="5747728"/>
                  <a:pt x="4249412" y="5740488"/>
                </a:cubicBezTo>
                <a:cubicBezTo>
                  <a:pt x="4246554" y="5728678"/>
                  <a:pt x="4243888" y="5716485"/>
                  <a:pt x="4243506" y="5704483"/>
                </a:cubicBezTo>
                <a:cubicBezTo>
                  <a:pt x="4241603" y="5646189"/>
                  <a:pt x="4214932" y="5600467"/>
                  <a:pt x="4172258" y="5562746"/>
                </a:cubicBezTo>
                <a:lnTo>
                  <a:pt x="4162685" y="5547578"/>
                </a:lnTo>
                <a:lnTo>
                  <a:pt x="4172830" y="5531694"/>
                </a:lnTo>
                <a:lnTo>
                  <a:pt x="4172831" y="5531692"/>
                </a:lnTo>
                <a:lnTo>
                  <a:pt x="4181230" y="5520422"/>
                </a:lnTo>
                <a:lnTo>
                  <a:pt x="4183450" y="5507668"/>
                </a:lnTo>
                <a:lnTo>
                  <a:pt x="4183450" y="5507667"/>
                </a:lnTo>
                <a:cubicBezTo>
                  <a:pt x="4183403" y="5498832"/>
                  <a:pt x="4180831" y="5489497"/>
                  <a:pt x="4178926" y="5480637"/>
                </a:cubicBezTo>
                <a:cubicBezTo>
                  <a:pt x="4175116" y="5462351"/>
                  <a:pt x="4171114" y="5443870"/>
                  <a:pt x="4167304" y="5425582"/>
                </a:cubicBezTo>
                <a:cubicBezTo>
                  <a:pt x="4164638" y="5412057"/>
                  <a:pt x="4162352" y="5398721"/>
                  <a:pt x="4159113" y="5385384"/>
                </a:cubicBezTo>
                <a:lnTo>
                  <a:pt x="4154237" y="5355014"/>
                </a:lnTo>
                <a:lnTo>
                  <a:pt x="4158157" y="5321350"/>
                </a:lnTo>
                <a:lnTo>
                  <a:pt x="4183116" y="5272797"/>
                </a:lnTo>
                <a:lnTo>
                  <a:pt x="4196024" y="5248936"/>
                </a:lnTo>
                <a:lnTo>
                  <a:pt x="4206573" y="5229434"/>
                </a:lnTo>
                <a:cubicBezTo>
                  <a:pt x="4210407" y="5213598"/>
                  <a:pt x="4210359" y="5196595"/>
                  <a:pt x="4206739" y="5179068"/>
                </a:cubicBezTo>
                <a:lnTo>
                  <a:pt x="4206739" y="5179067"/>
                </a:lnTo>
                <a:cubicBezTo>
                  <a:pt x="4206263" y="5176876"/>
                  <a:pt x="4205074" y="5174400"/>
                  <a:pt x="4204192" y="5172090"/>
                </a:cubicBezTo>
                <a:lnTo>
                  <a:pt x="4203501" y="5166114"/>
                </a:lnTo>
                <a:lnTo>
                  <a:pt x="4210217" y="5133225"/>
                </a:lnTo>
                <a:lnTo>
                  <a:pt x="4210217" y="5133224"/>
                </a:lnTo>
                <a:lnTo>
                  <a:pt x="4210215" y="5133220"/>
                </a:lnTo>
                <a:lnTo>
                  <a:pt x="4203072" y="5102461"/>
                </a:lnTo>
                <a:lnTo>
                  <a:pt x="4197188" y="5087444"/>
                </a:lnTo>
                <a:lnTo>
                  <a:pt x="4197182" y="5087423"/>
                </a:lnTo>
                <a:cubicBezTo>
                  <a:pt x="4191096" y="5072411"/>
                  <a:pt x="4184997" y="5057381"/>
                  <a:pt x="4184068" y="5041521"/>
                </a:cubicBezTo>
                <a:cubicBezTo>
                  <a:pt x="4182926" y="5022852"/>
                  <a:pt x="4168828" y="5003801"/>
                  <a:pt x="4157589" y="4987037"/>
                </a:cubicBezTo>
                <a:lnTo>
                  <a:pt x="4140307" y="4957453"/>
                </a:lnTo>
                <a:lnTo>
                  <a:pt x="4132757" y="4933810"/>
                </a:lnTo>
                <a:lnTo>
                  <a:pt x="4132755" y="4933805"/>
                </a:lnTo>
                <a:lnTo>
                  <a:pt x="4134157" y="4912169"/>
                </a:lnTo>
                <a:cubicBezTo>
                  <a:pt x="4135919" y="4904359"/>
                  <a:pt x="4136431" y="4896714"/>
                  <a:pt x="4135862" y="4889276"/>
                </a:cubicBezTo>
                <a:lnTo>
                  <a:pt x="4135862" y="4889275"/>
                </a:lnTo>
                <a:lnTo>
                  <a:pt x="4131084" y="4867614"/>
                </a:lnTo>
                <a:lnTo>
                  <a:pt x="4128333" y="4863343"/>
                </a:lnTo>
                <a:lnTo>
                  <a:pt x="4126583" y="4857317"/>
                </a:lnTo>
                <a:cubicBezTo>
                  <a:pt x="4121440" y="4847214"/>
                  <a:pt x="4114439" y="4837703"/>
                  <a:pt x="4106152" y="4828916"/>
                </a:cubicBezTo>
                <a:lnTo>
                  <a:pt x="4091316" y="4800483"/>
                </a:lnTo>
                <a:lnTo>
                  <a:pt x="4092625" y="4767765"/>
                </a:lnTo>
                <a:cubicBezTo>
                  <a:pt x="4098531" y="4738236"/>
                  <a:pt x="4098913" y="4707565"/>
                  <a:pt x="4102532" y="4677656"/>
                </a:cubicBezTo>
                <a:cubicBezTo>
                  <a:pt x="4103294" y="4671177"/>
                  <a:pt x="4105962" y="4662987"/>
                  <a:pt x="4110534" y="4659175"/>
                </a:cubicBezTo>
                <a:cubicBezTo>
                  <a:pt x="4167304" y="4612501"/>
                  <a:pt x="4167876" y="4546777"/>
                  <a:pt x="4170544" y="4482005"/>
                </a:cubicBezTo>
                <a:cubicBezTo>
                  <a:pt x="4172258" y="4442762"/>
                  <a:pt x="4172258" y="4403326"/>
                  <a:pt x="4171306" y="4363891"/>
                </a:cubicBezTo>
                <a:lnTo>
                  <a:pt x="4171306" y="4363890"/>
                </a:lnTo>
                <a:cubicBezTo>
                  <a:pt x="4171114" y="4350554"/>
                  <a:pt x="4168066" y="4336457"/>
                  <a:pt x="4162352" y="4324645"/>
                </a:cubicBezTo>
                <a:cubicBezTo>
                  <a:pt x="4150349" y="4300070"/>
                  <a:pt x="4134729" y="4277401"/>
                  <a:pt x="4122536" y="4253014"/>
                </a:cubicBezTo>
                <a:close/>
                <a:moveTo>
                  <a:pt x="4113010" y="4165383"/>
                </a:moveTo>
                <a:lnTo>
                  <a:pt x="4113010" y="4165384"/>
                </a:lnTo>
                <a:lnTo>
                  <a:pt x="4116915" y="4192388"/>
                </a:lnTo>
                <a:lnTo>
                  <a:pt x="4116915" y="4192387"/>
                </a:lnTo>
                <a:cubicBezTo>
                  <a:pt x="4117011" y="4182767"/>
                  <a:pt x="4116439" y="4173480"/>
                  <a:pt x="4113010" y="4165383"/>
                </a:cubicBezTo>
                <a:close/>
                <a:moveTo>
                  <a:pt x="4100628" y="3885338"/>
                </a:moveTo>
                <a:lnTo>
                  <a:pt x="4100628" y="3885339"/>
                </a:lnTo>
                <a:cubicBezTo>
                  <a:pt x="4110344" y="3897722"/>
                  <a:pt x="4117750" y="3910319"/>
                  <a:pt x="4123009" y="3923125"/>
                </a:cubicBezTo>
                <a:lnTo>
                  <a:pt x="4132513" y="3962160"/>
                </a:lnTo>
                <a:lnTo>
                  <a:pt x="4116821" y="4043838"/>
                </a:lnTo>
                <a:lnTo>
                  <a:pt x="4116820" y="4043839"/>
                </a:lnTo>
                <a:cubicBezTo>
                  <a:pt x="4108057" y="4063842"/>
                  <a:pt x="4102675" y="4083702"/>
                  <a:pt x="4101699" y="4103825"/>
                </a:cubicBezTo>
                <a:lnTo>
                  <a:pt x="4101699" y="4103826"/>
                </a:lnTo>
                <a:lnTo>
                  <a:pt x="4103666" y="4134255"/>
                </a:lnTo>
                <a:lnTo>
                  <a:pt x="4113010" y="4165382"/>
                </a:lnTo>
                <a:lnTo>
                  <a:pt x="4101699" y="4103826"/>
                </a:lnTo>
                <a:lnTo>
                  <a:pt x="4116820" y="4043840"/>
                </a:lnTo>
                <a:lnTo>
                  <a:pt x="4116821" y="4043838"/>
                </a:lnTo>
                <a:lnTo>
                  <a:pt x="4130123" y="4002410"/>
                </a:lnTo>
                <a:lnTo>
                  <a:pt x="4132513" y="3962160"/>
                </a:lnTo>
                <a:lnTo>
                  <a:pt x="4132513" y="3962159"/>
                </a:lnTo>
                <a:cubicBezTo>
                  <a:pt x="4130251" y="3935727"/>
                  <a:pt x="4120060" y="3910104"/>
                  <a:pt x="4100628" y="3885338"/>
                </a:cubicBezTo>
                <a:close/>
                <a:moveTo>
                  <a:pt x="4115391" y="3670561"/>
                </a:moveTo>
                <a:lnTo>
                  <a:pt x="4117820" y="3680164"/>
                </a:lnTo>
                <a:lnTo>
                  <a:pt x="4113772" y="3734837"/>
                </a:lnTo>
                <a:lnTo>
                  <a:pt x="4113772" y="3734838"/>
                </a:lnTo>
                <a:cubicBezTo>
                  <a:pt x="4112820" y="3741316"/>
                  <a:pt x="4111486" y="3749126"/>
                  <a:pt x="4114154" y="3754653"/>
                </a:cubicBezTo>
                <a:lnTo>
                  <a:pt x="4120511" y="3789776"/>
                </a:lnTo>
                <a:lnTo>
                  <a:pt x="4105580" y="3822472"/>
                </a:lnTo>
                <a:cubicBezTo>
                  <a:pt x="4098532" y="3831902"/>
                  <a:pt x="4092912" y="3842046"/>
                  <a:pt x="4091245" y="3852619"/>
                </a:cubicBezTo>
                <a:lnTo>
                  <a:pt x="4091245" y="3852620"/>
                </a:lnTo>
                <a:lnTo>
                  <a:pt x="4092025" y="3868764"/>
                </a:lnTo>
                <a:lnTo>
                  <a:pt x="4100628" y="3885337"/>
                </a:lnTo>
                <a:lnTo>
                  <a:pt x="4091245" y="3852620"/>
                </a:lnTo>
                <a:lnTo>
                  <a:pt x="4105580" y="3822473"/>
                </a:lnTo>
                <a:cubicBezTo>
                  <a:pt x="4113772" y="3811614"/>
                  <a:pt x="4118916" y="3800897"/>
                  <a:pt x="4120511" y="3789777"/>
                </a:cubicBezTo>
                <a:lnTo>
                  <a:pt x="4120511" y="3789776"/>
                </a:lnTo>
                <a:cubicBezTo>
                  <a:pt x="4122107" y="3778655"/>
                  <a:pt x="4120154" y="3767130"/>
                  <a:pt x="4114154" y="3754652"/>
                </a:cubicBezTo>
                <a:lnTo>
                  <a:pt x="4113772" y="3734838"/>
                </a:lnTo>
                <a:lnTo>
                  <a:pt x="4117820" y="3680164"/>
                </a:lnTo>
                <a:lnTo>
                  <a:pt x="4117820" y="3680163"/>
                </a:lnTo>
                <a:close/>
                <a:moveTo>
                  <a:pt x="4185711" y="2836172"/>
                </a:moveTo>
                <a:lnTo>
                  <a:pt x="4177020" y="2848793"/>
                </a:lnTo>
                <a:cubicBezTo>
                  <a:pt x="4172020" y="2865010"/>
                  <a:pt x="4166162" y="2881307"/>
                  <a:pt x="4161416" y="2897785"/>
                </a:cubicBezTo>
                <a:lnTo>
                  <a:pt x="4160387" y="2903551"/>
                </a:lnTo>
                <a:lnTo>
                  <a:pt x="4157113" y="2914328"/>
                </a:lnTo>
                <a:lnTo>
                  <a:pt x="4152482" y="2947859"/>
                </a:lnTo>
                <a:lnTo>
                  <a:pt x="4152481" y="2947862"/>
                </a:lnTo>
                <a:lnTo>
                  <a:pt x="4152481" y="2947863"/>
                </a:lnTo>
                <a:cubicBezTo>
                  <a:pt x="4152112" y="2959157"/>
                  <a:pt x="4153112" y="2970576"/>
                  <a:pt x="4156065" y="2982149"/>
                </a:cubicBezTo>
                <a:lnTo>
                  <a:pt x="4167758" y="3077402"/>
                </a:lnTo>
                <a:lnTo>
                  <a:pt x="4155303" y="3172654"/>
                </a:lnTo>
                <a:cubicBezTo>
                  <a:pt x="4129394" y="3276480"/>
                  <a:pt x="4101962" y="3380305"/>
                  <a:pt x="4107676" y="3489467"/>
                </a:cubicBezTo>
                <a:cubicBezTo>
                  <a:pt x="4108628" y="3507563"/>
                  <a:pt x="4097007" y="3529090"/>
                  <a:pt x="4085577" y="3544713"/>
                </a:cubicBezTo>
                <a:cubicBezTo>
                  <a:pt x="4074719" y="3559668"/>
                  <a:pt x="4068860" y="3566811"/>
                  <a:pt x="4067955" y="3574408"/>
                </a:cubicBezTo>
                <a:lnTo>
                  <a:pt x="4067956" y="3574408"/>
                </a:lnTo>
                <a:lnTo>
                  <a:pt x="4067955" y="3574409"/>
                </a:lnTo>
                <a:cubicBezTo>
                  <a:pt x="4067050" y="3582005"/>
                  <a:pt x="4071099" y="3590054"/>
                  <a:pt x="4080053" y="3606818"/>
                </a:cubicBezTo>
                <a:cubicBezTo>
                  <a:pt x="4084435" y="3614820"/>
                  <a:pt x="4087101" y="3624726"/>
                  <a:pt x="4093579" y="3630633"/>
                </a:cubicBezTo>
                <a:lnTo>
                  <a:pt x="4109452" y="3651926"/>
                </a:lnTo>
                <a:lnTo>
                  <a:pt x="4093579" y="3630632"/>
                </a:lnTo>
                <a:cubicBezTo>
                  <a:pt x="4087101" y="3624725"/>
                  <a:pt x="4084435" y="3614819"/>
                  <a:pt x="4080053" y="3606817"/>
                </a:cubicBezTo>
                <a:cubicBezTo>
                  <a:pt x="4075576" y="3598435"/>
                  <a:pt x="4072325" y="3592232"/>
                  <a:pt x="4070307" y="3587174"/>
                </a:cubicBezTo>
                <a:lnTo>
                  <a:pt x="4067956" y="3574408"/>
                </a:lnTo>
                <a:lnTo>
                  <a:pt x="4073034" y="3562321"/>
                </a:lnTo>
                <a:cubicBezTo>
                  <a:pt x="4075969" y="3557716"/>
                  <a:pt x="4080148" y="3552191"/>
                  <a:pt x="4085577" y="3544714"/>
                </a:cubicBezTo>
                <a:cubicBezTo>
                  <a:pt x="4097007" y="3529091"/>
                  <a:pt x="4108628" y="3507564"/>
                  <a:pt x="4107676" y="3489468"/>
                </a:cubicBezTo>
                <a:cubicBezTo>
                  <a:pt x="4101962" y="3380306"/>
                  <a:pt x="4129394" y="3276481"/>
                  <a:pt x="4155303" y="3172655"/>
                </a:cubicBezTo>
                <a:cubicBezTo>
                  <a:pt x="4163305" y="3140650"/>
                  <a:pt x="4167543" y="3109026"/>
                  <a:pt x="4167758" y="3077402"/>
                </a:cubicBezTo>
                <a:lnTo>
                  <a:pt x="4167758" y="3077401"/>
                </a:lnTo>
                <a:cubicBezTo>
                  <a:pt x="4167972" y="3045777"/>
                  <a:pt x="4164162" y="3014153"/>
                  <a:pt x="4156065" y="2982148"/>
                </a:cubicBezTo>
                <a:lnTo>
                  <a:pt x="4152481" y="2947863"/>
                </a:lnTo>
                <a:lnTo>
                  <a:pt x="4152482" y="2947859"/>
                </a:lnTo>
                <a:lnTo>
                  <a:pt x="4160387" y="2903551"/>
                </a:lnTo>
                <a:lnTo>
                  <a:pt x="4177020" y="2848794"/>
                </a:lnTo>
                <a:cubicBezTo>
                  <a:pt x="4178353" y="2844317"/>
                  <a:pt x="4181639" y="2839983"/>
                  <a:pt x="4185711" y="2836173"/>
                </a:cubicBezTo>
                <a:close/>
                <a:moveTo>
                  <a:pt x="3701225" y="1508458"/>
                </a:moveTo>
                <a:lnTo>
                  <a:pt x="3673131" y="1596214"/>
                </a:lnTo>
                <a:cubicBezTo>
                  <a:pt x="3670654" y="1604979"/>
                  <a:pt x="3672179" y="1615837"/>
                  <a:pt x="3675036" y="1624981"/>
                </a:cubicBezTo>
                <a:cubicBezTo>
                  <a:pt x="3684752" y="1656224"/>
                  <a:pt x="3709137" y="1676037"/>
                  <a:pt x="3731617" y="1697754"/>
                </a:cubicBezTo>
                <a:cubicBezTo>
                  <a:pt x="3741524" y="1707280"/>
                  <a:pt x="3748572" y="1720424"/>
                  <a:pt x="3754286" y="1733189"/>
                </a:cubicBezTo>
                <a:cubicBezTo>
                  <a:pt x="3768957" y="1766336"/>
                  <a:pt x="3782101" y="1800247"/>
                  <a:pt x="3796007" y="1833776"/>
                </a:cubicBezTo>
                <a:cubicBezTo>
                  <a:pt x="3797341" y="1837014"/>
                  <a:pt x="3800770" y="1839680"/>
                  <a:pt x="3803628" y="1842159"/>
                </a:cubicBezTo>
                <a:cubicBezTo>
                  <a:pt x="3833729" y="1866923"/>
                  <a:pt x="3864018" y="1891498"/>
                  <a:pt x="3894119" y="1916455"/>
                </a:cubicBezTo>
                <a:cubicBezTo>
                  <a:pt x="3899833" y="1921217"/>
                  <a:pt x="3904025" y="1928077"/>
                  <a:pt x="3909549" y="1933220"/>
                </a:cubicBezTo>
                <a:cubicBezTo>
                  <a:pt x="3917169" y="1940460"/>
                  <a:pt x="3924410" y="1949604"/>
                  <a:pt x="3933554" y="1953414"/>
                </a:cubicBezTo>
                <a:cubicBezTo>
                  <a:pt x="3962319" y="1965225"/>
                  <a:pt x="3974703" y="1987895"/>
                  <a:pt x="3980037" y="2016470"/>
                </a:cubicBezTo>
                <a:cubicBezTo>
                  <a:pt x="3984990" y="2042571"/>
                  <a:pt x="3989182" y="2068670"/>
                  <a:pt x="3994896" y="2094579"/>
                </a:cubicBezTo>
                <a:cubicBezTo>
                  <a:pt x="4001754" y="2126202"/>
                  <a:pt x="4009184" y="2157637"/>
                  <a:pt x="4017567" y="2188880"/>
                </a:cubicBezTo>
                <a:cubicBezTo>
                  <a:pt x="4021187" y="2202405"/>
                  <a:pt x="4025377" y="2216693"/>
                  <a:pt x="4032807" y="2228315"/>
                </a:cubicBezTo>
                <a:cubicBezTo>
                  <a:pt x="4053382" y="2260891"/>
                  <a:pt x="4067288" y="2295754"/>
                  <a:pt x="4061764" y="2334045"/>
                </a:cubicBezTo>
                <a:cubicBezTo>
                  <a:pt x="4057382" y="2364716"/>
                  <a:pt x="4068622" y="2390435"/>
                  <a:pt x="4086149" y="2409486"/>
                </a:cubicBezTo>
                <a:cubicBezTo>
                  <a:pt x="4094103" y="2418155"/>
                  <a:pt x="4099616" y="2426977"/>
                  <a:pt x="4103250" y="2435913"/>
                </a:cubicBezTo>
                <a:lnTo>
                  <a:pt x="4109081" y="2463018"/>
                </a:lnTo>
                <a:lnTo>
                  <a:pt x="4109080" y="2463031"/>
                </a:lnTo>
                <a:lnTo>
                  <a:pt x="4100439" y="2518262"/>
                </a:lnTo>
                <a:lnTo>
                  <a:pt x="4100438" y="2518264"/>
                </a:lnTo>
                <a:cubicBezTo>
                  <a:pt x="4097771" y="2527790"/>
                  <a:pt x="4096627" y="2536458"/>
                  <a:pt x="4096794" y="2545006"/>
                </a:cubicBezTo>
                <a:lnTo>
                  <a:pt x="4096794" y="2545007"/>
                </a:lnTo>
                <a:cubicBezTo>
                  <a:pt x="4096960" y="2553556"/>
                  <a:pt x="4098437" y="2561986"/>
                  <a:pt x="4101008" y="2571035"/>
                </a:cubicBezTo>
                <a:cubicBezTo>
                  <a:pt x="4113010" y="2612946"/>
                  <a:pt x="4145587" y="2640951"/>
                  <a:pt x="4174162" y="2668002"/>
                </a:cubicBezTo>
                <a:cubicBezTo>
                  <a:pt x="4198547" y="2691055"/>
                  <a:pt x="4212264" y="2716964"/>
                  <a:pt x="4222552" y="2745349"/>
                </a:cubicBezTo>
                <a:lnTo>
                  <a:pt x="4222553" y="2745352"/>
                </a:lnTo>
                <a:lnTo>
                  <a:pt x="4228473" y="2778006"/>
                </a:lnTo>
                <a:lnTo>
                  <a:pt x="4228053" y="2785440"/>
                </a:lnTo>
                <a:lnTo>
                  <a:pt x="4217974" y="2811780"/>
                </a:lnTo>
                <a:lnTo>
                  <a:pt x="4217970" y="2811787"/>
                </a:lnTo>
                <a:lnTo>
                  <a:pt x="4217971" y="2811787"/>
                </a:lnTo>
                <a:lnTo>
                  <a:pt x="4217974" y="2811780"/>
                </a:lnTo>
                <a:lnTo>
                  <a:pt x="4227624" y="2793023"/>
                </a:lnTo>
                <a:lnTo>
                  <a:pt x="4228053" y="2785440"/>
                </a:lnTo>
                <a:lnTo>
                  <a:pt x="4229253" y="2782305"/>
                </a:lnTo>
                <a:lnTo>
                  <a:pt x="4228473" y="2778006"/>
                </a:lnTo>
                <a:lnTo>
                  <a:pt x="4228883" y="2770757"/>
                </a:lnTo>
                <a:lnTo>
                  <a:pt x="4222553" y="2745352"/>
                </a:lnTo>
                <a:lnTo>
                  <a:pt x="4222552" y="2745348"/>
                </a:lnTo>
                <a:cubicBezTo>
                  <a:pt x="4212264" y="2716963"/>
                  <a:pt x="4198547" y="2691054"/>
                  <a:pt x="4174162" y="2668001"/>
                </a:cubicBezTo>
                <a:cubicBezTo>
                  <a:pt x="4145587" y="2640950"/>
                  <a:pt x="4113010" y="2612945"/>
                  <a:pt x="4101008" y="2571034"/>
                </a:cubicBezTo>
                <a:lnTo>
                  <a:pt x="4096794" y="2545007"/>
                </a:lnTo>
                <a:lnTo>
                  <a:pt x="4100438" y="2518265"/>
                </a:lnTo>
                <a:lnTo>
                  <a:pt x="4100439" y="2518262"/>
                </a:lnTo>
                <a:lnTo>
                  <a:pt x="4107019" y="2490551"/>
                </a:lnTo>
                <a:lnTo>
                  <a:pt x="4109080" y="2463031"/>
                </a:lnTo>
                <a:lnTo>
                  <a:pt x="4109082" y="2463019"/>
                </a:lnTo>
                <a:lnTo>
                  <a:pt x="4109081" y="2463018"/>
                </a:lnTo>
                <a:lnTo>
                  <a:pt x="4109082" y="2463018"/>
                </a:lnTo>
                <a:cubicBezTo>
                  <a:pt x="4108200" y="2444777"/>
                  <a:pt x="4102057" y="2426822"/>
                  <a:pt x="4086149" y="2409485"/>
                </a:cubicBezTo>
                <a:cubicBezTo>
                  <a:pt x="4068622" y="2390434"/>
                  <a:pt x="4057382" y="2364715"/>
                  <a:pt x="4061764" y="2334044"/>
                </a:cubicBezTo>
                <a:cubicBezTo>
                  <a:pt x="4067288" y="2295753"/>
                  <a:pt x="4053382" y="2260890"/>
                  <a:pt x="4032807" y="2228314"/>
                </a:cubicBezTo>
                <a:cubicBezTo>
                  <a:pt x="4025377" y="2216692"/>
                  <a:pt x="4021187" y="2202404"/>
                  <a:pt x="4017567" y="2188879"/>
                </a:cubicBezTo>
                <a:cubicBezTo>
                  <a:pt x="4009184" y="2157636"/>
                  <a:pt x="4001754" y="2126201"/>
                  <a:pt x="3994896" y="2094578"/>
                </a:cubicBezTo>
                <a:cubicBezTo>
                  <a:pt x="3989182" y="2068669"/>
                  <a:pt x="3984990" y="2042570"/>
                  <a:pt x="3980037" y="2016469"/>
                </a:cubicBezTo>
                <a:cubicBezTo>
                  <a:pt x="3974703" y="1987894"/>
                  <a:pt x="3962319" y="1965224"/>
                  <a:pt x="3933554" y="1953413"/>
                </a:cubicBezTo>
                <a:cubicBezTo>
                  <a:pt x="3924410" y="1949603"/>
                  <a:pt x="3917169" y="1940459"/>
                  <a:pt x="3909549" y="1933219"/>
                </a:cubicBezTo>
                <a:cubicBezTo>
                  <a:pt x="3904025" y="1928076"/>
                  <a:pt x="3899833" y="1921216"/>
                  <a:pt x="3894119" y="1916454"/>
                </a:cubicBezTo>
                <a:cubicBezTo>
                  <a:pt x="3864018" y="1891497"/>
                  <a:pt x="3833729" y="1866922"/>
                  <a:pt x="3803628" y="1842158"/>
                </a:cubicBezTo>
                <a:cubicBezTo>
                  <a:pt x="3800770" y="1839679"/>
                  <a:pt x="3797341" y="1837013"/>
                  <a:pt x="3796007" y="1833775"/>
                </a:cubicBezTo>
                <a:cubicBezTo>
                  <a:pt x="3782101" y="1800246"/>
                  <a:pt x="3768958" y="1766335"/>
                  <a:pt x="3754286" y="1733188"/>
                </a:cubicBezTo>
                <a:cubicBezTo>
                  <a:pt x="3748572" y="1720423"/>
                  <a:pt x="3741524" y="1707279"/>
                  <a:pt x="3731618" y="1697753"/>
                </a:cubicBezTo>
                <a:cubicBezTo>
                  <a:pt x="3709138" y="1676036"/>
                  <a:pt x="3684752" y="1656223"/>
                  <a:pt x="3675036" y="1624980"/>
                </a:cubicBezTo>
                <a:cubicBezTo>
                  <a:pt x="3672180" y="1615836"/>
                  <a:pt x="3670655" y="1604978"/>
                  <a:pt x="3673132" y="1596213"/>
                </a:cubicBezTo>
                <a:close/>
                <a:moveTo>
                  <a:pt x="3719830" y="1459073"/>
                </a:moveTo>
                <a:lnTo>
                  <a:pt x="3719829" y="1459074"/>
                </a:lnTo>
                <a:lnTo>
                  <a:pt x="3710612" y="1481572"/>
                </a:lnTo>
                <a:close/>
                <a:moveTo>
                  <a:pt x="3739023" y="1268758"/>
                </a:moveTo>
                <a:cubicBezTo>
                  <a:pt x="3739475" y="1275402"/>
                  <a:pt x="3741047" y="1281689"/>
                  <a:pt x="3744190" y="1286070"/>
                </a:cubicBezTo>
                <a:cubicBezTo>
                  <a:pt x="3758763" y="1306930"/>
                  <a:pt x="3765003" y="1328553"/>
                  <a:pt x="3766527" y="1350628"/>
                </a:cubicBezTo>
                <a:lnTo>
                  <a:pt x="3760933" y="1413840"/>
                </a:lnTo>
                <a:lnTo>
                  <a:pt x="3766528" y="1350627"/>
                </a:lnTo>
                <a:cubicBezTo>
                  <a:pt x="3765003" y="1328552"/>
                  <a:pt x="3758764" y="1306930"/>
                  <a:pt x="3744190" y="1286069"/>
                </a:cubicBezTo>
                <a:close/>
                <a:moveTo>
                  <a:pt x="3680752" y="773035"/>
                </a:moveTo>
                <a:lnTo>
                  <a:pt x="3680752" y="773036"/>
                </a:lnTo>
                <a:cubicBezTo>
                  <a:pt x="3683038" y="800277"/>
                  <a:pt x="3686276" y="827330"/>
                  <a:pt x="3688752" y="854380"/>
                </a:cubicBezTo>
                <a:cubicBezTo>
                  <a:pt x="3691038" y="878957"/>
                  <a:pt x="3691800" y="903723"/>
                  <a:pt x="3719805" y="915344"/>
                </a:cubicBezTo>
                <a:cubicBezTo>
                  <a:pt x="3724187" y="917060"/>
                  <a:pt x="3727425" y="922774"/>
                  <a:pt x="3730283" y="927156"/>
                </a:cubicBezTo>
                <a:cubicBezTo>
                  <a:pt x="3774291" y="994786"/>
                  <a:pt x="3773147" y="1030981"/>
                  <a:pt x="3726663" y="1097088"/>
                </a:cubicBezTo>
                <a:cubicBezTo>
                  <a:pt x="3721901" y="1103946"/>
                  <a:pt x="3718471" y="1118614"/>
                  <a:pt x="3722281" y="1123186"/>
                </a:cubicBezTo>
                <a:cubicBezTo>
                  <a:pt x="3738093" y="1142618"/>
                  <a:pt x="3745142" y="1162954"/>
                  <a:pt x="3747000" y="1184029"/>
                </a:cubicBezTo>
                <a:cubicBezTo>
                  <a:pt x="3745142" y="1162954"/>
                  <a:pt x="3738094" y="1142617"/>
                  <a:pt x="3722282" y="1123185"/>
                </a:cubicBezTo>
                <a:cubicBezTo>
                  <a:pt x="3718472" y="1118613"/>
                  <a:pt x="3721902" y="1103945"/>
                  <a:pt x="3726664" y="1097087"/>
                </a:cubicBezTo>
                <a:cubicBezTo>
                  <a:pt x="3773148" y="1030980"/>
                  <a:pt x="3774292" y="994785"/>
                  <a:pt x="3730284" y="927155"/>
                </a:cubicBezTo>
                <a:cubicBezTo>
                  <a:pt x="3727426" y="922773"/>
                  <a:pt x="3724188" y="917059"/>
                  <a:pt x="3719806" y="915343"/>
                </a:cubicBezTo>
                <a:cubicBezTo>
                  <a:pt x="3691800" y="903722"/>
                  <a:pt x="3691038" y="878956"/>
                  <a:pt x="3688752" y="854379"/>
                </a:cubicBezTo>
                <a:close/>
                <a:moveTo>
                  <a:pt x="3736153" y="517851"/>
                </a:moveTo>
                <a:lnTo>
                  <a:pt x="3727235" y="556048"/>
                </a:lnTo>
                <a:cubicBezTo>
                  <a:pt x="3725139" y="564049"/>
                  <a:pt x="3719615" y="572623"/>
                  <a:pt x="3720757" y="580051"/>
                </a:cubicBezTo>
                <a:cubicBezTo>
                  <a:pt x="3724091" y="601579"/>
                  <a:pt x="3721662" y="622201"/>
                  <a:pt x="3717376" y="642538"/>
                </a:cubicBezTo>
                <a:lnTo>
                  <a:pt x="3704853" y="694928"/>
                </a:lnTo>
                <a:lnTo>
                  <a:pt x="3717377" y="642537"/>
                </a:lnTo>
                <a:cubicBezTo>
                  <a:pt x="3721663" y="622201"/>
                  <a:pt x="3724092" y="601578"/>
                  <a:pt x="3720758" y="580050"/>
                </a:cubicBezTo>
                <a:cubicBezTo>
                  <a:pt x="3719616" y="572622"/>
                  <a:pt x="3725140" y="564048"/>
                  <a:pt x="3727236" y="556047"/>
                </a:cubicBezTo>
                <a:close/>
                <a:moveTo>
                  <a:pt x="3749448" y="298169"/>
                </a:moveTo>
                <a:lnTo>
                  <a:pt x="3734666" y="313533"/>
                </a:lnTo>
                <a:lnTo>
                  <a:pt x="3734666" y="313533"/>
                </a:lnTo>
                <a:lnTo>
                  <a:pt x="3734665" y="313534"/>
                </a:lnTo>
                <a:cubicBezTo>
                  <a:pt x="3730473" y="316390"/>
                  <a:pt x="3732759" y="330299"/>
                  <a:pt x="3734093" y="338871"/>
                </a:cubicBezTo>
                <a:lnTo>
                  <a:pt x="3734100" y="338903"/>
                </a:lnTo>
                <a:lnTo>
                  <a:pt x="3744000" y="395640"/>
                </a:lnTo>
                <a:lnTo>
                  <a:pt x="3740190" y="367328"/>
                </a:lnTo>
                <a:lnTo>
                  <a:pt x="3734100" y="338903"/>
                </a:lnTo>
                <a:lnTo>
                  <a:pt x="3734094" y="338870"/>
                </a:lnTo>
                <a:cubicBezTo>
                  <a:pt x="3733427" y="334584"/>
                  <a:pt x="3732522" y="328964"/>
                  <a:pt x="3732308" y="324058"/>
                </a:cubicBezTo>
                <a:lnTo>
                  <a:pt x="3734666" y="313533"/>
                </a:lnTo>
                <a:close/>
                <a:moveTo>
                  <a:pt x="3756993" y="281568"/>
                </a:moveTo>
                <a:lnTo>
                  <a:pt x="3752098" y="295415"/>
                </a:lnTo>
                <a:lnTo>
                  <a:pt x="3752099" y="295415"/>
                </a:lnTo>
                <a:close/>
                <a:moveTo>
                  <a:pt x="3743673" y="24486"/>
                </a:moveTo>
                <a:lnTo>
                  <a:pt x="3741410" y="74129"/>
                </a:lnTo>
                <a:cubicBezTo>
                  <a:pt x="3742333" y="91492"/>
                  <a:pt x="3744643" y="108703"/>
                  <a:pt x="3747334" y="125861"/>
                </a:cubicBezTo>
                <a:lnTo>
                  <a:pt x="3751729" y="153388"/>
                </a:lnTo>
                <a:lnTo>
                  <a:pt x="3760002" y="228944"/>
                </a:lnTo>
                <a:lnTo>
                  <a:pt x="3755543" y="177271"/>
                </a:lnTo>
                <a:lnTo>
                  <a:pt x="3751729" y="153388"/>
                </a:lnTo>
                <a:lnTo>
                  <a:pt x="3751530" y="151569"/>
                </a:lnTo>
                <a:cubicBezTo>
                  <a:pt x="3747300" y="125876"/>
                  <a:pt x="3742795" y="100174"/>
                  <a:pt x="3741411" y="74129"/>
                </a:cubicBezTo>
                <a:close/>
                <a:moveTo>
                  <a:pt x="3741092" y="0"/>
                </a:moveTo>
                <a:lnTo>
                  <a:pt x="4205201" y="0"/>
                </a:lnTo>
                <a:lnTo>
                  <a:pt x="4204073" y="2817"/>
                </a:lnTo>
                <a:cubicBezTo>
                  <a:pt x="4195691" y="21486"/>
                  <a:pt x="4193023" y="43012"/>
                  <a:pt x="4189974" y="63587"/>
                </a:cubicBezTo>
                <a:cubicBezTo>
                  <a:pt x="4184450" y="101308"/>
                  <a:pt x="4181020" y="139219"/>
                  <a:pt x="4176068" y="176939"/>
                </a:cubicBezTo>
                <a:cubicBezTo>
                  <a:pt x="4174924" y="184941"/>
                  <a:pt x="4172830" y="194085"/>
                  <a:pt x="4168066" y="200182"/>
                </a:cubicBezTo>
                <a:cubicBezTo>
                  <a:pt x="4136061" y="241901"/>
                  <a:pt x="4127108" y="292579"/>
                  <a:pt x="4130154" y="340774"/>
                </a:cubicBezTo>
                <a:cubicBezTo>
                  <a:pt x="4132443" y="378686"/>
                  <a:pt x="4134157" y="415835"/>
                  <a:pt x="4130919" y="453364"/>
                </a:cubicBezTo>
                <a:cubicBezTo>
                  <a:pt x="4130727" y="456222"/>
                  <a:pt x="4131109" y="460032"/>
                  <a:pt x="4132633" y="462126"/>
                </a:cubicBezTo>
                <a:cubicBezTo>
                  <a:pt x="4142729" y="475081"/>
                  <a:pt x="4143491" y="488607"/>
                  <a:pt x="4145205" y="505182"/>
                </a:cubicBezTo>
                <a:cubicBezTo>
                  <a:pt x="4147683" y="528615"/>
                  <a:pt x="4145967" y="550141"/>
                  <a:pt x="4141777" y="571860"/>
                </a:cubicBezTo>
                <a:cubicBezTo>
                  <a:pt x="4138729" y="587672"/>
                  <a:pt x="4132443" y="603673"/>
                  <a:pt x="4124440" y="617772"/>
                </a:cubicBezTo>
                <a:cubicBezTo>
                  <a:pt x="4113200" y="637392"/>
                  <a:pt x="4108820" y="656255"/>
                  <a:pt x="4123678" y="674923"/>
                </a:cubicBezTo>
                <a:cubicBezTo>
                  <a:pt x="4139491" y="695116"/>
                  <a:pt x="4133967" y="717977"/>
                  <a:pt x="4134537" y="740268"/>
                </a:cubicBezTo>
                <a:cubicBezTo>
                  <a:pt x="4134729" y="749982"/>
                  <a:pt x="4134347" y="760270"/>
                  <a:pt x="4136823" y="769605"/>
                </a:cubicBezTo>
                <a:cubicBezTo>
                  <a:pt x="4143873" y="796655"/>
                  <a:pt x="4154541" y="822756"/>
                  <a:pt x="4159303" y="850189"/>
                </a:cubicBezTo>
                <a:cubicBezTo>
                  <a:pt x="4161970" y="865430"/>
                  <a:pt x="4157207" y="882384"/>
                  <a:pt x="4153779" y="898198"/>
                </a:cubicBezTo>
                <a:cubicBezTo>
                  <a:pt x="4150159" y="914200"/>
                  <a:pt x="4144635" y="930011"/>
                  <a:pt x="4138919" y="945444"/>
                </a:cubicBezTo>
                <a:cubicBezTo>
                  <a:pt x="4135109" y="955920"/>
                  <a:pt x="4131489" y="967350"/>
                  <a:pt x="4124630" y="975733"/>
                </a:cubicBezTo>
                <a:cubicBezTo>
                  <a:pt x="4109010" y="994785"/>
                  <a:pt x="4106342" y="1014406"/>
                  <a:pt x="4114534" y="1036887"/>
                </a:cubicBezTo>
                <a:cubicBezTo>
                  <a:pt x="4115868" y="1040315"/>
                  <a:pt x="4115868" y="1044315"/>
                  <a:pt x="4116058" y="1048125"/>
                </a:cubicBezTo>
                <a:cubicBezTo>
                  <a:pt x="4120058" y="1109091"/>
                  <a:pt x="4122536" y="1170051"/>
                  <a:pt x="4128632" y="1230633"/>
                </a:cubicBezTo>
                <a:cubicBezTo>
                  <a:pt x="4131109" y="1255206"/>
                  <a:pt x="4141967" y="1278829"/>
                  <a:pt x="4148825" y="1303024"/>
                </a:cubicBezTo>
                <a:cubicBezTo>
                  <a:pt x="4150159" y="1307978"/>
                  <a:pt x="4152255" y="1313504"/>
                  <a:pt x="4151301" y="1318456"/>
                </a:cubicBezTo>
                <a:cubicBezTo>
                  <a:pt x="4141777" y="1372368"/>
                  <a:pt x="4155683" y="1422854"/>
                  <a:pt x="4173972" y="1472575"/>
                </a:cubicBezTo>
                <a:cubicBezTo>
                  <a:pt x="4175878" y="1477717"/>
                  <a:pt x="4175306" y="1484004"/>
                  <a:pt x="4174924" y="1489720"/>
                </a:cubicBezTo>
                <a:cubicBezTo>
                  <a:pt x="4173592" y="1505724"/>
                  <a:pt x="4166924" y="1523059"/>
                  <a:pt x="4170924" y="1537537"/>
                </a:cubicBezTo>
                <a:cubicBezTo>
                  <a:pt x="4181974" y="1576019"/>
                  <a:pt x="4195309" y="1614120"/>
                  <a:pt x="4212073" y="1650317"/>
                </a:cubicBezTo>
                <a:cubicBezTo>
                  <a:pt x="4229028" y="1687086"/>
                  <a:pt x="4243316" y="1721185"/>
                  <a:pt x="4226173" y="1763287"/>
                </a:cubicBezTo>
                <a:cubicBezTo>
                  <a:pt x="4218932" y="1781194"/>
                  <a:pt x="4224076" y="1804816"/>
                  <a:pt x="4225981" y="1825393"/>
                </a:cubicBezTo>
                <a:cubicBezTo>
                  <a:pt x="4227504" y="1840441"/>
                  <a:pt x="4236078" y="1854920"/>
                  <a:pt x="4236078" y="1869780"/>
                </a:cubicBezTo>
                <a:cubicBezTo>
                  <a:pt x="4236078" y="1909408"/>
                  <a:pt x="4246174" y="1944649"/>
                  <a:pt x="4266749" y="1978940"/>
                </a:cubicBezTo>
                <a:cubicBezTo>
                  <a:pt x="4274749" y="1992279"/>
                  <a:pt x="4269416" y="2013043"/>
                  <a:pt x="4271512" y="2030378"/>
                </a:cubicBezTo>
                <a:cubicBezTo>
                  <a:pt x="4273987" y="2048668"/>
                  <a:pt x="4276274" y="2067525"/>
                  <a:pt x="4281800" y="2085054"/>
                </a:cubicBezTo>
                <a:cubicBezTo>
                  <a:pt x="4296278" y="2130393"/>
                  <a:pt x="4312661" y="2175163"/>
                  <a:pt x="4327901" y="2220312"/>
                </a:cubicBezTo>
                <a:cubicBezTo>
                  <a:pt x="4340476" y="2257459"/>
                  <a:pt x="4330569" y="2294039"/>
                  <a:pt x="4325236" y="2330806"/>
                </a:cubicBezTo>
                <a:cubicBezTo>
                  <a:pt x="4321805" y="2353859"/>
                  <a:pt x="4313613" y="2375383"/>
                  <a:pt x="4325807" y="2401292"/>
                </a:cubicBezTo>
                <a:cubicBezTo>
                  <a:pt x="4337427" y="2426059"/>
                  <a:pt x="4334759" y="2457492"/>
                  <a:pt x="4341047" y="2485307"/>
                </a:cubicBezTo>
                <a:cubicBezTo>
                  <a:pt x="4346380" y="2508742"/>
                  <a:pt x="4354954" y="2531409"/>
                  <a:pt x="4363336" y="2554079"/>
                </a:cubicBezTo>
                <a:cubicBezTo>
                  <a:pt x="4374768" y="2584942"/>
                  <a:pt x="4386767" y="2615421"/>
                  <a:pt x="4381054" y="2649143"/>
                </a:cubicBezTo>
                <a:cubicBezTo>
                  <a:pt x="4374575" y="2687436"/>
                  <a:pt x="4398960" y="2713723"/>
                  <a:pt x="4415154" y="2743826"/>
                </a:cubicBezTo>
                <a:cubicBezTo>
                  <a:pt x="4426202" y="2764590"/>
                  <a:pt x="4434395" y="2787259"/>
                  <a:pt x="4441254" y="2809930"/>
                </a:cubicBezTo>
                <a:cubicBezTo>
                  <a:pt x="4450207" y="2840219"/>
                  <a:pt x="4455542" y="2871462"/>
                  <a:pt x="4464304" y="2901943"/>
                </a:cubicBezTo>
                <a:cubicBezTo>
                  <a:pt x="4477448" y="2948047"/>
                  <a:pt x="4487736" y="2994722"/>
                  <a:pt x="4480497" y="3042728"/>
                </a:cubicBezTo>
                <a:cubicBezTo>
                  <a:pt x="4477259" y="3064827"/>
                  <a:pt x="4477448" y="3085403"/>
                  <a:pt x="4482212" y="3107500"/>
                </a:cubicBezTo>
                <a:cubicBezTo>
                  <a:pt x="4490023" y="3143695"/>
                  <a:pt x="4490976" y="3180844"/>
                  <a:pt x="4520122" y="3209993"/>
                </a:cubicBezTo>
                <a:cubicBezTo>
                  <a:pt x="4530410" y="3220280"/>
                  <a:pt x="4533076" y="3238758"/>
                  <a:pt x="4538410" y="3253809"/>
                </a:cubicBezTo>
                <a:cubicBezTo>
                  <a:pt x="4544699" y="3271145"/>
                  <a:pt x="4541459" y="3283908"/>
                  <a:pt x="4523170" y="3293244"/>
                </a:cubicBezTo>
                <a:cubicBezTo>
                  <a:pt x="4514979" y="3297434"/>
                  <a:pt x="4506978" y="3309437"/>
                  <a:pt x="4505643" y="3318771"/>
                </a:cubicBezTo>
                <a:cubicBezTo>
                  <a:pt x="4501643" y="3346776"/>
                  <a:pt x="4507549" y="3372495"/>
                  <a:pt x="4520504" y="3399546"/>
                </a:cubicBezTo>
                <a:cubicBezTo>
                  <a:pt x="4532697" y="3424883"/>
                  <a:pt x="4531362" y="3456508"/>
                  <a:pt x="4536124" y="3485275"/>
                </a:cubicBezTo>
                <a:cubicBezTo>
                  <a:pt x="4539554" y="3505657"/>
                  <a:pt x="4546602" y="3526042"/>
                  <a:pt x="4546602" y="3546617"/>
                </a:cubicBezTo>
                <a:cubicBezTo>
                  <a:pt x="4546602" y="3572146"/>
                  <a:pt x="4540506" y="3597482"/>
                  <a:pt x="4538221" y="3623201"/>
                </a:cubicBezTo>
                <a:cubicBezTo>
                  <a:pt x="4536316" y="3643204"/>
                  <a:pt x="4537079" y="3663589"/>
                  <a:pt x="4534792" y="3683591"/>
                </a:cubicBezTo>
                <a:cubicBezTo>
                  <a:pt x="4533076" y="3699976"/>
                  <a:pt x="4528696" y="3716168"/>
                  <a:pt x="4525077" y="3732361"/>
                </a:cubicBezTo>
                <a:cubicBezTo>
                  <a:pt x="4523742" y="3738267"/>
                  <a:pt x="4518597" y="3744173"/>
                  <a:pt x="4519359" y="3749506"/>
                </a:cubicBezTo>
                <a:cubicBezTo>
                  <a:pt x="4527552" y="3802467"/>
                  <a:pt x="4490976" y="3840569"/>
                  <a:pt x="4474782" y="3885338"/>
                </a:cubicBezTo>
                <a:cubicBezTo>
                  <a:pt x="4457636" y="3932394"/>
                  <a:pt x="4431347" y="3977925"/>
                  <a:pt x="4439157" y="4030503"/>
                </a:cubicBezTo>
                <a:cubicBezTo>
                  <a:pt x="4443919" y="4062318"/>
                  <a:pt x="4454971" y="4092989"/>
                  <a:pt x="4461639" y="4124614"/>
                </a:cubicBezTo>
                <a:cubicBezTo>
                  <a:pt x="4463924" y="4135854"/>
                  <a:pt x="4463542" y="4148427"/>
                  <a:pt x="4461256" y="4159667"/>
                </a:cubicBezTo>
                <a:cubicBezTo>
                  <a:pt x="4450777" y="4213961"/>
                  <a:pt x="4449253" y="4267493"/>
                  <a:pt x="4466400" y="4320837"/>
                </a:cubicBezTo>
                <a:cubicBezTo>
                  <a:pt x="4469259" y="4329979"/>
                  <a:pt x="4471924" y="4339695"/>
                  <a:pt x="4471924" y="4349222"/>
                </a:cubicBezTo>
                <a:cubicBezTo>
                  <a:pt x="4471924" y="4401419"/>
                  <a:pt x="4467924" y="4452665"/>
                  <a:pt x="4449253" y="4502579"/>
                </a:cubicBezTo>
                <a:cubicBezTo>
                  <a:pt x="4442967" y="4519343"/>
                  <a:pt x="4446967" y="4539728"/>
                  <a:pt x="4445443" y="4558207"/>
                </a:cubicBezTo>
                <a:cubicBezTo>
                  <a:pt x="4444111" y="4575351"/>
                  <a:pt x="4443539" y="4592878"/>
                  <a:pt x="4439157" y="4609452"/>
                </a:cubicBezTo>
                <a:cubicBezTo>
                  <a:pt x="4432681" y="4633647"/>
                  <a:pt x="4431919" y="4656126"/>
                  <a:pt x="4437633" y="4681083"/>
                </a:cubicBezTo>
                <a:cubicBezTo>
                  <a:pt x="4442967" y="4704895"/>
                  <a:pt x="4440301" y="4730614"/>
                  <a:pt x="4440491" y="4755381"/>
                </a:cubicBezTo>
                <a:cubicBezTo>
                  <a:pt x="4440681" y="4783004"/>
                  <a:pt x="4440871" y="4810627"/>
                  <a:pt x="4439919" y="4838250"/>
                </a:cubicBezTo>
                <a:cubicBezTo>
                  <a:pt x="4439539" y="4849300"/>
                  <a:pt x="4431919" y="4861873"/>
                  <a:pt x="4434967" y="4871019"/>
                </a:cubicBezTo>
                <a:cubicBezTo>
                  <a:pt x="4445254" y="4900546"/>
                  <a:pt x="4432872" y="4930075"/>
                  <a:pt x="4438395" y="4959602"/>
                </a:cubicBezTo>
                <a:cubicBezTo>
                  <a:pt x="4441254" y="4974082"/>
                  <a:pt x="4433444" y="4990465"/>
                  <a:pt x="4432681" y="5006086"/>
                </a:cubicBezTo>
                <a:cubicBezTo>
                  <a:pt x="4431347" y="5031614"/>
                  <a:pt x="4431919" y="5057141"/>
                  <a:pt x="4431537" y="5082670"/>
                </a:cubicBezTo>
                <a:cubicBezTo>
                  <a:pt x="4431347" y="5091052"/>
                  <a:pt x="4430585" y="5099245"/>
                  <a:pt x="4430202" y="5107627"/>
                </a:cubicBezTo>
                <a:cubicBezTo>
                  <a:pt x="4429823" y="5115057"/>
                  <a:pt x="4428108" y="5122867"/>
                  <a:pt x="4429440" y="5129916"/>
                </a:cubicBezTo>
                <a:cubicBezTo>
                  <a:pt x="4434205" y="5155445"/>
                  <a:pt x="4442016" y="5180591"/>
                  <a:pt x="4445063" y="5206308"/>
                </a:cubicBezTo>
                <a:cubicBezTo>
                  <a:pt x="4447729" y="5228597"/>
                  <a:pt x="4444111" y="5251650"/>
                  <a:pt x="4446015" y="5274129"/>
                </a:cubicBezTo>
                <a:cubicBezTo>
                  <a:pt x="4449253" y="5313754"/>
                  <a:pt x="4454971" y="5353379"/>
                  <a:pt x="4458589" y="5393005"/>
                </a:cubicBezTo>
                <a:cubicBezTo>
                  <a:pt x="4459351" y="5401579"/>
                  <a:pt x="4454587" y="5410531"/>
                  <a:pt x="4454207" y="5419295"/>
                </a:cubicBezTo>
                <a:cubicBezTo>
                  <a:pt x="4453255" y="5446728"/>
                  <a:pt x="4453063" y="5474161"/>
                  <a:pt x="4452493" y="5501594"/>
                </a:cubicBezTo>
                <a:cubicBezTo>
                  <a:pt x="4452301" y="5517215"/>
                  <a:pt x="4452873" y="5533027"/>
                  <a:pt x="4451160" y="5548460"/>
                </a:cubicBezTo>
                <a:cubicBezTo>
                  <a:pt x="4448873" y="5568842"/>
                  <a:pt x="4445443" y="5587321"/>
                  <a:pt x="4460304" y="5606372"/>
                </a:cubicBezTo>
                <a:cubicBezTo>
                  <a:pt x="4483354" y="5635711"/>
                  <a:pt x="4474400" y="5673050"/>
                  <a:pt x="4479734" y="5706959"/>
                </a:cubicBezTo>
                <a:cubicBezTo>
                  <a:pt x="4481069" y="5715723"/>
                  <a:pt x="4481259" y="5724678"/>
                  <a:pt x="4482782" y="5733440"/>
                </a:cubicBezTo>
                <a:cubicBezTo>
                  <a:pt x="4485641" y="5749634"/>
                  <a:pt x="4488879" y="5765635"/>
                  <a:pt x="4492119" y="5781830"/>
                </a:cubicBezTo>
                <a:cubicBezTo>
                  <a:pt x="4492690" y="5784686"/>
                  <a:pt x="4492881" y="5787924"/>
                  <a:pt x="4493834" y="5790592"/>
                </a:cubicBezTo>
                <a:cubicBezTo>
                  <a:pt x="4501833" y="5815169"/>
                  <a:pt x="4510977" y="5839361"/>
                  <a:pt x="4517455" y="5864318"/>
                </a:cubicBezTo>
                <a:cubicBezTo>
                  <a:pt x="4520695" y="5876511"/>
                  <a:pt x="4521076" y="5890037"/>
                  <a:pt x="4519359" y="5902610"/>
                </a:cubicBezTo>
                <a:cubicBezTo>
                  <a:pt x="4514407" y="5939377"/>
                  <a:pt x="4512311" y="5975764"/>
                  <a:pt x="4519551" y="6012723"/>
                </a:cubicBezTo>
                <a:cubicBezTo>
                  <a:pt x="4522408" y="6027392"/>
                  <a:pt x="4517645" y="6043776"/>
                  <a:pt x="4515931" y="6059397"/>
                </a:cubicBezTo>
                <a:cubicBezTo>
                  <a:pt x="4511360" y="6096736"/>
                  <a:pt x="4506405" y="6134075"/>
                  <a:pt x="4502025" y="6171605"/>
                </a:cubicBezTo>
                <a:cubicBezTo>
                  <a:pt x="4499358" y="6195037"/>
                  <a:pt x="4497833" y="6218660"/>
                  <a:pt x="4495167" y="6242093"/>
                </a:cubicBezTo>
                <a:cubicBezTo>
                  <a:pt x="4491927" y="6269144"/>
                  <a:pt x="4486975" y="6296005"/>
                  <a:pt x="4484306" y="6323058"/>
                </a:cubicBezTo>
                <a:cubicBezTo>
                  <a:pt x="4481259" y="6353919"/>
                  <a:pt x="4480688" y="6384972"/>
                  <a:pt x="4477448" y="6415833"/>
                </a:cubicBezTo>
                <a:cubicBezTo>
                  <a:pt x="4471162" y="6472225"/>
                  <a:pt x="4463733" y="6528424"/>
                  <a:pt x="4456683" y="6584812"/>
                </a:cubicBezTo>
                <a:cubicBezTo>
                  <a:pt x="4449825" y="6639488"/>
                  <a:pt x="4443729" y="6694164"/>
                  <a:pt x="4435157" y="6748458"/>
                </a:cubicBezTo>
                <a:cubicBezTo>
                  <a:pt x="4431537" y="6771319"/>
                  <a:pt x="4421630" y="6793035"/>
                  <a:pt x="4416106" y="6815516"/>
                </a:cubicBezTo>
                <a:lnTo>
                  <a:pt x="4406407" y="6858000"/>
                </a:lnTo>
                <a:lnTo>
                  <a:pt x="4234154" y="6858000"/>
                </a:lnTo>
                <a:lnTo>
                  <a:pt x="0" y="6858000"/>
                </a:lnTo>
                <a:lnTo>
                  <a:pt x="0" y="2"/>
                </a:lnTo>
                <a:lnTo>
                  <a:pt x="3741092" y="1"/>
                </a:lnTo>
                <a:lnTo>
                  <a:pt x="3743810" y="21486"/>
                </a:lnTo>
                <a:close/>
              </a:path>
            </a:pathLst>
          </a:custGeom>
          <a:effectLst/>
        </p:spPr>
      </p:pic>
      <p:grpSp>
        <p:nvGrpSpPr>
          <p:cNvPr id="11" name="Group 10">
            <a:extLst>
              <a:ext uri="{FF2B5EF4-FFF2-40B4-BE49-F238E27FC236}">
                <a16:creationId xmlns:a16="http://schemas.microsoft.com/office/drawing/2014/main" id="{54A1C8FD-E5B7-4BEC-A74A-A55FB8EA7C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12" name="Freeform: Shape 11">
              <a:extLst>
                <a:ext uri="{FF2B5EF4-FFF2-40B4-BE49-F238E27FC236}">
                  <a16:creationId xmlns:a16="http://schemas.microsoft.com/office/drawing/2014/main" id="{B20D202D-5E48-4B15-9AF5-71BED4FCFF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68D6A069-9380-4E59-A0DA-07053EE8E5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 name="Content Placeholder 2">
            <a:extLst>
              <a:ext uri="{FF2B5EF4-FFF2-40B4-BE49-F238E27FC236}">
                <a16:creationId xmlns:a16="http://schemas.microsoft.com/office/drawing/2014/main" id="{7E5E7D7F-066A-48C5-BD09-7ADB191675B9}"/>
              </a:ext>
            </a:extLst>
          </p:cNvPr>
          <p:cNvSpPr>
            <a:spLocks noGrp="1"/>
          </p:cNvSpPr>
          <p:nvPr>
            <p:ph idx="1"/>
          </p:nvPr>
        </p:nvSpPr>
        <p:spPr>
          <a:xfrm>
            <a:off x="4749770" y="2043392"/>
            <a:ext cx="7171642" cy="2682000"/>
          </a:xfrm>
        </p:spPr>
        <p:txBody>
          <a:bodyPr>
            <a:noAutofit/>
          </a:bodyPr>
          <a:lstStyle/>
          <a:p>
            <a:pPr marL="0" indent="0">
              <a:buNone/>
            </a:pPr>
            <a:r>
              <a:rPr lang="en-US" sz="3600" dirty="0">
                <a:solidFill>
                  <a:schemeClr val="bg1"/>
                </a:solidFill>
              </a:rPr>
              <a:t>Acts 13:38-39:</a:t>
            </a:r>
            <a:r>
              <a:rPr lang="en-US" sz="3600" b="1" i="0" baseline="30000" dirty="0">
                <a:solidFill>
                  <a:schemeClr val="bg1"/>
                </a:solidFill>
                <a:effectLst/>
                <a:latin typeface="system-ui"/>
              </a:rPr>
              <a:t> </a:t>
            </a:r>
            <a:r>
              <a:rPr lang="en-US" sz="3600" b="0" i="0" dirty="0">
                <a:solidFill>
                  <a:schemeClr val="bg1"/>
                </a:solidFill>
                <a:effectLst/>
                <a:latin typeface="system-ui"/>
              </a:rPr>
              <a:t>Let it be known to you therefore, brothers, that through this man forgiveness of sins is proclaimed to you, and by him everyone who believes is freed from everything from which you coul</a:t>
            </a:r>
            <a:r>
              <a:rPr lang="en-US" sz="3600" dirty="0">
                <a:solidFill>
                  <a:schemeClr val="bg1"/>
                </a:solidFill>
                <a:latin typeface="system-ui"/>
              </a:rPr>
              <a:t>d not be freed by the law of Moses.</a:t>
            </a:r>
            <a:endParaRPr lang="en-US" sz="3600" dirty="0">
              <a:solidFill>
                <a:schemeClr val="bg1"/>
              </a:solidFill>
            </a:endParaRPr>
          </a:p>
        </p:txBody>
      </p:sp>
      <p:sp>
        <p:nvSpPr>
          <p:cNvPr id="4" name="TextBox 3">
            <a:extLst>
              <a:ext uri="{FF2B5EF4-FFF2-40B4-BE49-F238E27FC236}">
                <a16:creationId xmlns:a16="http://schemas.microsoft.com/office/drawing/2014/main" id="{0770A6DE-50D8-1C61-2D1F-282C50C482DC}"/>
              </a:ext>
            </a:extLst>
          </p:cNvPr>
          <p:cNvSpPr txBox="1"/>
          <p:nvPr/>
        </p:nvSpPr>
        <p:spPr>
          <a:xfrm>
            <a:off x="4749770" y="1193070"/>
            <a:ext cx="4170784" cy="646331"/>
          </a:xfrm>
          <a:prstGeom prst="rect">
            <a:avLst/>
          </a:prstGeom>
          <a:noFill/>
        </p:spPr>
        <p:txBody>
          <a:bodyPr wrap="square" rtlCol="0">
            <a:spAutoFit/>
          </a:bodyPr>
          <a:lstStyle/>
          <a:p>
            <a:r>
              <a:rPr lang="en-US" sz="3600" dirty="0">
                <a:solidFill>
                  <a:schemeClr val="bg1"/>
                </a:solidFill>
              </a:rPr>
              <a:t>Freedom In Christ</a:t>
            </a:r>
            <a:endParaRPr lang="en-US" sz="3600" dirty="0"/>
          </a:p>
        </p:txBody>
      </p:sp>
    </p:spTree>
    <p:extLst>
      <p:ext uri="{BB962C8B-B14F-4D97-AF65-F5344CB8AC3E}">
        <p14:creationId xmlns:p14="http://schemas.microsoft.com/office/powerpoint/2010/main" val="1862523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96781C-32A1-4FDA-A83B-A7FF8C1B1E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273A27-76C2-FCB5-1939-49107CF54202}"/>
              </a:ext>
            </a:extLst>
          </p:cNvPr>
          <p:cNvSpPr>
            <a:spLocks noGrp="1"/>
          </p:cNvSpPr>
          <p:nvPr>
            <p:ph type="title"/>
          </p:nvPr>
        </p:nvSpPr>
        <p:spPr>
          <a:xfrm>
            <a:off x="4852407" y="82762"/>
            <a:ext cx="6140449" cy="2044423"/>
          </a:xfrm>
        </p:spPr>
        <p:txBody>
          <a:bodyPr anchor="t">
            <a:normAutofit/>
          </a:bodyPr>
          <a:lstStyle/>
          <a:p>
            <a:r>
              <a:rPr lang="en-US" sz="3600" b="1" dirty="0">
                <a:solidFill>
                  <a:schemeClr val="bg1"/>
                </a:solidFill>
                <a:latin typeface="Calibri" panose="020F0502020204030204" pitchFamily="34" charset="0"/>
                <a:ea typeface="Calibri" panose="020F0502020204030204" pitchFamily="34" charset="0"/>
                <a:cs typeface="Calibri" panose="020F0502020204030204" pitchFamily="34" charset="0"/>
              </a:rPr>
              <a:t>God </a:t>
            </a:r>
            <a:r>
              <a:rPr lang="en-US" sz="3600" b="1" dirty="0">
                <a:solidFill>
                  <a:schemeClr val="bg1"/>
                </a:solidFill>
                <a:latin typeface="+mn-lt"/>
                <a:ea typeface="Calibri" panose="020F0502020204030204" pitchFamily="34" charset="0"/>
                <a:cs typeface="Calibri" panose="020F0502020204030204" pitchFamily="34" charset="0"/>
              </a:rPr>
              <a:t>Provides</a:t>
            </a:r>
            <a:r>
              <a:rPr lang="en-US" sz="3600" b="1" dirty="0">
                <a:solidFill>
                  <a:schemeClr val="bg1"/>
                </a:solidFill>
                <a:latin typeface="Calibri" panose="020F0502020204030204" pitchFamily="34" charset="0"/>
                <a:ea typeface="Calibri" panose="020F0502020204030204" pitchFamily="34" charset="0"/>
                <a:cs typeface="Calibri" panose="020F0502020204030204" pitchFamily="34" charset="0"/>
              </a:rPr>
              <a:t> Freedom When There Is No Hope</a:t>
            </a:r>
            <a:br>
              <a:rPr lang="en-US" sz="2200" dirty="0">
                <a:solidFill>
                  <a:schemeClr val="bg1"/>
                </a:solidFill>
              </a:rPr>
            </a:br>
            <a:br>
              <a:rPr lang="en-US" sz="2200" dirty="0">
                <a:solidFill>
                  <a:schemeClr val="bg1"/>
                </a:solidFill>
              </a:rPr>
            </a:br>
            <a:br>
              <a:rPr lang="en-US" sz="2200" dirty="0">
                <a:solidFill>
                  <a:schemeClr val="bg1"/>
                </a:solidFill>
              </a:rPr>
            </a:br>
            <a:endParaRPr lang="en-US" sz="2200" dirty="0">
              <a:solidFill>
                <a:schemeClr val="bg1"/>
              </a:solidFill>
            </a:endParaRPr>
          </a:p>
        </p:txBody>
      </p:sp>
      <p:pic>
        <p:nvPicPr>
          <p:cNvPr id="5" name="Picture 4" descr="Triangle shaped cave">
            <a:extLst>
              <a:ext uri="{FF2B5EF4-FFF2-40B4-BE49-F238E27FC236}">
                <a16:creationId xmlns:a16="http://schemas.microsoft.com/office/drawing/2014/main" id="{95DF8FE8-521D-40A8-624F-35F25F41B956}"/>
              </a:ext>
            </a:extLst>
          </p:cNvPr>
          <p:cNvPicPr>
            <a:picLocks noChangeAspect="1"/>
          </p:cNvPicPr>
          <p:nvPr/>
        </p:nvPicPr>
        <p:blipFill rotWithShape="1">
          <a:blip r:embed="rId2"/>
          <a:srcRect l="46818" r="7769" b="-1"/>
          <a:stretch/>
        </p:blipFill>
        <p:spPr>
          <a:xfrm>
            <a:off x="20" y="10"/>
            <a:ext cx="4546582" cy="6857990"/>
          </a:xfrm>
          <a:custGeom>
            <a:avLst/>
            <a:gdLst/>
            <a:ahLst/>
            <a:cxnLst/>
            <a:rect l="l" t="t" r="r" b="b"/>
            <a:pathLst>
              <a:path w="4546602" h="6858000">
                <a:moveTo>
                  <a:pt x="4221600" y="6662544"/>
                </a:moveTo>
                <a:lnTo>
                  <a:pt x="4210150" y="6683027"/>
                </a:lnTo>
                <a:lnTo>
                  <a:pt x="4207002" y="6702976"/>
                </a:lnTo>
                <a:lnTo>
                  <a:pt x="4207002" y="6702977"/>
                </a:lnTo>
                <a:cubicBezTo>
                  <a:pt x="4207407" y="6716169"/>
                  <a:pt x="4212552" y="6729219"/>
                  <a:pt x="4220838" y="6742553"/>
                </a:cubicBezTo>
                <a:lnTo>
                  <a:pt x="4220839" y="6742555"/>
                </a:lnTo>
                <a:lnTo>
                  <a:pt x="4240316" y="6812062"/>
                </a:lnTo>
                <a:lnTo>
                  <a:pt x="4235543" y="6776800"/>
                </a:lnTo>
                <a:lnTo>
                  <a:pt x="4220839" y="6742555"/>
                </a:lnTo>
                <a:lnTo>
                  <a:pt x="4220838" y="6742552"/>
                </a:lnTo>
                <a:lnTo>
                  <a:pt x="4207002" y="6702976"/>
                </a:lnTo>
                <a:close/>
                <a:moveTo>
                  <a:pt x="4189594" y="6564620"/>
                </a:moveTo>
                <a:lnTo>
                  <a:pt x="4189594" y="6564621"/>
                </a:lnTo>
                <a:cubicBezTo>
                  <a:pt x="4199883" y="6575479"/>
                  <a:pt x="4205977" y="6582147"/>
                  <a:pt x="4212073" y="6588626"/>
                </a:cubicBezTo>
                <a:lnTo>
                  <a:pt x="4228695" y="6625225"/>
                </a:lnTo>
                <a:lnTo>
                  <a:pt x="4221601" y="6662541"/>
                </a:lnTo>
                <a:lnTo>
                  <a:pt x="4221600" y="6662541"/>
                </a:lnTo>
                <a:lnTo>
                  <a:pt x="4221600" y="6662542"/>
                </a:lnTo>
                <a:lnTo>
                  <a:pt x="4221601" y="6662541"/>
                </a:lnTo>
                <a:lnTo>
                  <a:pt x="4228684" y="6645552"/>
                </a:lnTo>
                <a:lnTo>
                  <a:pt x="4228695" y="6625225"/>
                </a:lnTo>
                <a:lnTo>
                  <a:pt x="4228695" y="6625224"/>
                </a:lnTo>
                <a:cubicBezTo>
                  <a:pt x="4226599" y="6611342"/>
                  <a:pt x="4220551" y="6597578"/>
                  <a:pt x="4212073" y="6588625"/>
                </a:cubicBezTo>
                <a:close/>
                <a:moveTo>
                  <a:pt x="4269915" y="6438981"/>
                </a:moveTo>
                <a:lnTo>
                  <a:pt x="4249984" y="6463840"/>
                </a:lnTo>
                <a:lnTo>
                  <a:pt x="4249982" y="6463849"/>
                </a:lnTo>
                <a:lnTo>
                  <a:pt x="4236188" y="6513012"/>
                </a:lnTo>
                <a:lnTo>
                  <a:pt x="4217381" y="6546194"/>
                </a:lnTo>
                <a:lnTo>
                  <a:pt x="4217381" y="6546195"/>
                </a:lnTo>
                <a:lnTo>
                  <a:pt x="4233719" y="6521804"/>
                </a:lnTo>
                <a:lnTo>
                  <a:pt x="4236188" y="6513012"/>
                </a:lnTo>
                <a:lnTo>
                  <a:pt x="4238998" y="6508052"/>
                </a:lnTo>
                <a:lnTo>
                  <a:pt x="4249982" y="6463849"/>
                </a:lnTo>
                <a:lnTo>
                  <a:pt x="4249984" y="6463841"/>
                </a:lnTo>
                <a:cubicBezTo>
                  <a:pt x="4252937" y="6451650"/>
                  <a:pt x="4260413" y="6444077"/>
                  <a:pt x="4269915" y="6438981"/>
                </a:cubicBezTo>
                <a:close/>
                <a:moveTo>
                  <a:pt x="4355914" y="6364769"/>
                </a:moveTo>
                <a:lnTo>
                  <a:pt x="4354607" y="6387910"/>
                </a:lnTo>
                <a:lnTo>
                  <a:pt x="4351952" y="6393385"/>
                </a:lnTo>
                <a:lnTo>
                  <a:pt x="4345189" y="6407332"/>
                </a:lnTo>
                <a:lnTo>
                  <a:pt x="4345189" y="6407333"/>
                </a:lnTo>
                <a:lnTo>
                  <a:pt x="4351952" y="6393385"/>
                </a:lnTo>
                <a:lnTo>
                  <a:pt x="4354608" y="6387910"/>
                </a:lnTo>
                <a:close/>
                <a:moveTo>
                  <a:pt x="4116820" y="4221391"/>
                </a:moveTo>
                <a:lnTo>
                  <a:pt x="4116820" y="4221392"/>
                </a:lnTo>
                <a:cubicBezTo>
                  <a:pt x="4117582" y="4232061"/>
                  <a:pt x="4117772" y="4243873"/>
                  <a:pt x="4122536" y="4253015"/>
                </a:cubicBezTo>
                <a:cubicBezTo>
                  <a:pt x="4134729" y="4277402"/>
                  <a:pt x="4150349" y="4300071"/>
                  <a:pt x="4162352" y="4324646"/>
                </a:cubicBezTo>
                <a:lnTo>
                  <a:pt x="4171306" y="4363891"/>
                </a:lnTo>
                <a:lnTo>
                  <a:pt x="4170544" y="4482004"/>
                </a:lnTo>
                <a:cubicBezTo>
                  <a:pt x="4167876" y="4546776"/>
                  <a:pt x="4167304" y="4612500"/>
                  <a:pt x="4110534" y="4659174"/>
                </a:cubicBezTo>
                <a:cubicBezTo>
                  <a:pt x="4105962" y="4662986"/>
                  <a:pt x="4103294" y="4671176"/>
                  <a:pt x="4102532" y="4677655"/>
                </a:cubicBezTo>
                <a:cubicBezTo>
                  <a:pt x="4098913" y="4707564"/>
                  <a:pt x="4098531" y="4738235"/>
                  <a:pt x="4092625" y="4767764"/>
                </a:cubicBezTo>
                <a:cubicBezTo>
                  <a:pt x="4090244" y="4779575"/>
                  <a:pt x="4089435" y="4790386"/>
                  <a:pt x="4091316" y="4800483"/>
                </a:cubicBezTo>
                <a:lnTo>
                  <a:pt x="4091316" y="4800484"/>
                </a:lnTo>
                <a:cubicBezTo>
                  <a:pt x="4093197" y="4810581"/>
                  <a:pt x="4097770" y="4819964"/>
                  <a:pt x="4106152" y="4828917"/>
                </a:cubicBezTo>
                <a:lnTo>
                  <a:pt x="4128333" y="4863343"/>
                </a:lnTo>
                <a:lnTo>
                  <a:pt x="4135862" y="4889275"/>
                </a:lnTo>
                <a:lnTo>
                  <a:pt x="4134157" y="4912168"/>
                </a:lnTo>
                <a:cubicBezTo>
                  <a:pt x="4132442" y="4919978"/>
                  <a:pt x="4132085" y="4927122"/>
                  <a:pt x="4132755" y="4933805"/>
                </a:cubicBezTo>
                <a:lnTo>
                  <a:pt x="4132755" y="4933806"/>
                </a:lnTo>
                <a:lnTo>
                  <a:pt x="4132757" y="4933810"/>
                </a:lnTo>
                <a:lnTo>
                  <a:pt x="4137514" y="4952673"/>
                </a:lnTo>
                <a:lnTo>
                  <a:pt x="4140307" y="4957453"/>
                </a:lnTo>
                <a:lnTo>
                  <a:pt x="4141585" y="4961456"/>
                </a:lnTo>
                <a:cubicBezTo>
                  <a:pt x="4146096" y="4970097"/>
                  <a:pt x="4151802" y="4978393"/>
                  <a:pt x="4157589" y="4987038"/>
                </a:cubicBezTo>
                <a:cubicBezTo>
                  <a:pt x="4168828" y="5003802"/>
                  <a:pt x="4182926" y="5022853"/>
                  <a:pt x="4184068" y="5041522"/>
                </a:cubicBezTo>
                <a:cubicBezTo>
                  <a:pt x="4184687" y="5052096"/>
                  <a:pt x="4187605" y="5062300"/>
                  <a:pt x="4191284" y="5072376"/>
                </a:cubicBezTo>
                <a:lnTo>
                  <a:pt x="4197188" y="5087444"/>
                </a:lnTo>
                <a:lnTo>
                  <a:pt x="4210215" y="5133220"/>
                </a:lnTo>
                <a:lnTo>
                  <a:pt x="4210217" y="5133225"/>
                </a:lnTo>
                <a:lnTo>
                  <a:pt x="4203501" y="5166113"/>
                </a:lnTo>
                <a:lnTo>
                  <a:pt x="4203501" y="5166114"/>
                </a:lnTo>
                <a:cubicBezTo>
                  <a:pt x="4202739" y="5167638"/>
                  <a:pt x="4203311" y="5169781"/>
                  <a:pt x="4204192" y="5172091"/>
                </a:cubicBezTo>
                <a:lnTo>
                  <a:pt x="4206739" y="5179068"/>
                </a:lnTo>
                <a:lnTo>
                  <a:pt x="4206573" y="5229433"/>
                </a:lnTo>
                <a:lnTo>
                  <a:pt x="4196024" y="5248936"/>
                </a:lnTo>
                <a:lnTo>
                  <a:pt x="4183116" y="5272796"/>
                </a:lnTo>
                <a:cubicBezTo>
                  <a:pt x="4171471" y="5285441"/>
                  <a:pt x="4163765" y="5298595"/>
                  <a:pt x="4159213" y="5312288"/>
                </a:cubicBezTo>
                <a:lnTo>
                  <a:pt x="4158157" y="5321350"/>
                </a:lnTo>
                <a:lnTo>
                  <a:pt x="4155683" y="5326163"/>
                </a:lnTo>
                <a:lnTo>
                  <a:pt x="4154237" y="5355014"/>
                </a:lnTo>
                <a:lnTo>
                  <a:pt x="4154237" y="5355015"/>
                </a:lnTo>
                <a:cubicBezTo>
                  <a:pt x="4154886" y="5364883"/>
                  <a:pt x="4156589" y="5375003"/>
                  <a:pt x="4159113" y="5385385"/>
                </a:cubicBezTo>
                <a:cubicBezTo>
                  <a:pt x="4162352" y="5398722"/>
                  <a:pt x="4164638" y="5412058"/>
                  <a:pt x="4167304" y="5425583"/>
                </a:cubicBezTo>
                <a:cubicBezTo>
                  <a:pt x="4171114" y="5443871"/>
                  <a:pt x="4175116" y="5462352"/>
                  <a:pt x="4178926" y="5480638"/>
                </a:cubicBezTo>
                <a:lnTo>
                  <a:pt x="4183450" y="5507668"/>
                </a:lnTo>
                <a:lnTo>
                  <a:pt x="4172831" y="5531692"/>
                </a:lnTo>
                <a:lnTo>
                  <a:pt x="4172830" y="5531693"/>
                </a:lnTo>
                <a:cubicBezTo>
                  <a:pt x="4165781" y="5537600"/>
                  <a:pt x="4162589" y="5542649"/>
                  <a:pt x="4162685" y="5547578"/>
                </a:cubicBezTo>
                <a:lnTo>
                  <a:pt x="4162685" y="5547579"/>
                </a:lnTo>
                <a:cubicBezTo>
                  <a:pt x="4162780" y="5552508"/>
                  <a:pt x="4166162" y="5557318"/>
                  <a:pt x="4172258" y="5562747"/>
                </a:cubicBezTo>
                <a:cubicBezTo>
                  <a:pt x="4214932" y="5600468"/>
                  <a:pt x="4241603" y="5646190"/>
                  <a:pt x="4243506" y="5704484"/>
                </a:cubicBezTo>
                <a:cubicBezTo>
                  <a:pt x="4243888" y="5716486"/>
                  <a:pt x="4246554" y="5728679"/>
                  <a:pt x="4249412" y="5740489"/>
                </a:cubicBezTo>
                <a:cubicBezTo>
                  <a:pt x="4251127" y="5747729"/>
                  <a:pt x="4253033" y="5756494"/>
                  <a:pt x="4258177" y="5760874"/>
                </a:cubicBezTo>
                <a:cubicBezTo>
                  <a:pt x="4297420" y="5794975"/>
                  <a:pt x="4324663" y="5837458"/>
                  <a:pt x="4346573" y="5883752"/>
                </a:cubicBezTo>
                <a:lnTo>
                  <a:pt x="4346575" y="5883756"/>
                </a:lnTo>
                <a:lnTo>
                  <a:pt x="4364477" y="5935946"/>
                </a:lnTo>
                <a:lnTo>
                  <a:pt x="4364478" y="5935950"/>
                </a:lnTo>
                <a:lnTo>
                  <a:pt x="4360859" y="5993290"/>
                </a:lnTo>
                <a:lnTo>
                  <a:pt x="4360858" y="5993291"/>
                </a:lnTo>
                <a:cubicBezTo>
                  <a:pt x="4359717" y="6004531"/>
                  <a:pt x="4359906" y="6017485"/>
                  <a:pt x="4354382" y="6026440"/>
                </a:cubicBezTo>
                <a:cubicBezTo>
                  <a:pt x="4337045" y="6054825"/>
                  <a:pt x="4318377" y="6082258"/>
                  <a:pt x="4298182" y="6108738"/>
                </a:cubicBezTo>
                <a:cubicBezTo>
                  <a:pt x="4289514" y="6120074"/>
                  <a:pt x="4284561" y="6126884"/>
                  <a:pt x="4284490" y="6133314"/>
                </a:cubicBezTo>
                <a:lnTo>
                  <a:pt x="4284490" y="6133315"/>
                </a:lnTo>
                <a:lnTo>
                  <a:pt x="4288190" y="6143190"/>
                </a:lnTo>
                <a:lnTo>
                  <a:pt x="4300086" y="6155600"/>
                </a:lnTo>
                <a:lnTo>
                  <a:pt x="4300088" y="6155603"/>
                </a:lnTo>
                <a:cubicBezTo>
                  <a:pt x="4322377" y="6175798"/>
                  <a:pt x="4333998" y="6200945"/>
                  <a:pt x="4338759" y="6228757"/>
                </a:cubicBezTo>
                <a:lnTo>
                  <a:pt x="4356096" y="6361540"/>
                </a:lnTo>
                <a:lnTo>
                  <a:pt x="4356096" y="6361539"/>
                </a:lnTo>
                <a:cubicBezTo>
                  <a:pt x="4352476" y="6317151"/>
                  <a:pt x="4346190" y="6272764"/>
                  <a:pt x="4338759" y="6228756"/>
                </a:cubicBezTo>
                <a:cubicBezTo>
                  <a:pt x="4333998" y="6200944"/>
                  <a:pt x="4322377" y="6175797"/>
                  <a:pt x="4300088" y="6155602"/>
                </a:cubicBezTo>
                <a:lnTo>
                  <a:pt x="4300086" y="6155600"/>
                </a:lnTo>
                <a:lnTo>
                  <a:pt x="4284490" y="6133315"/>
                </a:lnTo>
                <a:lnTo>
                  <a:pt x="4298182" y="6108739"/>
                </a:lnTo>
                <a:cubicBezTo>
                  <a:pt x="4318377" y="6082259"/>
                  <a:pt x="4337045" y="6054826"/>
                  <a:pt x="4354382" y="6026441"/>
                </a:cubicBezTo>
                <a:cubicBezTo>
                  <a:pt x="4359906" y="6017486"/>
                  <a:pt x="4359717" y="6004532"/>
                  <a:pt x="4360858" y="5993292"/>
                </a:cubicBezTo>
                <a:lnTo>
                  <a:pt x="4360859" y="5993290"/>
                </a:lnTo>
                <a:lnTo>
                  <a:pt x="4364311" y="5964477"/>
                </a:lnTo>
                <a:lnTo>
                  <a:pt x="4364478" y="5935950"/>
                </a:lnTo>
                <a:lnTo>
                  <a:pt x="4364478" y="5935949"/>
                </a:lnTo>
                <a:lnTo>
                  <a:pt x="4364477" y="5935946"/>
                </a:lnTo>
                <a:lnTo>
                  <a:pt x="4357598" y="5909351"/>
                </a:lnTo>
                <a:lnTo>
                  <a:pt x="4346575" y="5883756"/>
                </a:lnTo>
                <a:lnTo>
                  <a:pt x="4346573" y="5883751"/>
                </a:lnTo>
                <a:cubicBezTo>
                  <a:pt x="4324663" y="5837457"/>
                  <a:pt x="4297420" y="5794974"/>
                  <a:pt x="4258177" y="5760873"/>
                </a:cubicBezTo>
                <a:cubicBezTo>
                  <a:pt x="4253033" y="5756493"/>
                  <a:pt x="4251127" y="5747728"/>
                  <a:pt x="4249412" y="5740488"/>
                </a:cubicBezTo>
                <a:cubicBezTo>
                  <a:pt x="4246554" y="5728678"/>
                  <a:pt x="4243888" y="5716485"/>
                  <a:pt x="4243506" y="5704483"/>
                </a:cubicBezTo>
                <a:cubicBezTo>
                  <a:pt x="4241603" y="5646189"/>
                  <a:pt x="4214932" y="5600467"/>
                  <a:pt x="4172258" y="5562746"/>
                </a:cubicBezTo>
                <a:lnTo>
                  <a:pt x="4162685" y="5547578"/>
                </a:lnTo>
                <a:lnTo>
                  <a:pt x="4172830" y="5531694"/>
                </a:lnTo>
                <a:lnTo>
                  <a:pt x="4172831" y="5531692"/>
                </a:lnTo>
                <a:lnTo>
                  <a:pt x="4181230" y="5520422"/>
                </a:lnTo>
                <a:lnTo>
                  <a:pt x="4183450" y="5507668"/>
                </a:lnTo>
                <a:lnTo>
                  <a:pt x="4183450" y="5507667"/>
                </a:lnTo>
                <a:cubicBezTo>
                  <a:pt x="4183403" y="5498832"/>
                  <a:pt x="4180831" y="5489497"/>
                  <a:pt x="4178926" y="5480637"/>
                </a:cubicBezTo>
                <a:cubicBezTo>
                  <a:pt x="4175116" y="5462351"/>
                  <a:pt x="4171114" y="5443870"/>
                  <a:pt x="4167304" y="5425582"/>
                </a:cubicBezTo>
                <a:cubicBezTo>
                  <a:pt x="4164638" y="5412057"/>
                  <a:pt x="4162352" y="5398721"/>
                  <a:pt x="4159113" y="5385384"/>
                </a:cubicBezTo>
                <a:lnTo>
                  <a:pt x="4154237" y="5355014"/>
                </a:lnTo>
                <a:lnTo>
                  <a:pt x="4158157" y="5321350"/>
                </a:lnTo>
                <a:lnTo>
                  <a:pt x="4183116" y="5272797"/>
                </a:lnTo>
                <a:lnTo>
                  <a:pt x="4196024" y="5248936"/>
                </a:lnTo>
                <a:lnTo>
                  <a:pt x="4206573" y="5229434"/>
                </a:lnTo>
                <a:cubicBezTo>
                  <a:pt x="4210407" y="5213598"/>
                  <a:pt x="4210359" y="5196595"/>
                  <a:pt x="4206739" y="5179068"/>
                </a:cubicBezTo>
                <a:lnTo>
                  <a:pt x="4206739" y="5179067"/>
                </a:lnTo>
                <a:cubicBezTo>
                  <a:pt x="4206263" y="5176876"/>
                  <a:pt x="4205074" y="5174400"/>
                  <a:pt x="4204192" y="5172090"/>
                </a:cubicBezTo>
                <a:lnTo>
                  <a:pt x="4203501" y="5166114"/>
                </a:lnTo>
                <a:lnTo>
                  <a:pt x="4210217" y="5133225"/>
                </a:lnTo>
                <a:lnTo>
                  <a:pt x="4210217" y="5133224"/>
                </a:lnTo>
                <a:lnTo>
                  <a:pt x="4210215" y="5133220"/>
                </a:lnTo>
                <a:lnTo>
                  <a:pt x="4203072" y="5102461"/>
                </a:lnTo>
                <a:lnTo>
                  <a:pt x="4197188" y="5087444"/>
                </a:lnTo>
                <a:lnTo>
                  <a:pt x="4197182" y="5087423"/>
                </a:lnTo>
                <a:cubicBezTo>
                  <a:pt x="4191096" y="5072411"/>
                  <a:pt x="4184997" y="5057381"/>
                  <a:pt x="4184068" y="5041521"/>
                </a:cubicBezTo>
                <a:cubicBezTo>
                  <a:pt x="4182926" y="5022852"/>
                  <a:pt x="4168828" y="5003801"/>
                  <a:pt x="4157589" y="4987037"/>
                </a:cubicBezTo>
                <a:lnTo>
                  <a:pt x="4140307" y="4957453"/>
                </a:lnTo>
                <a:lnTo>
                  <a:pt x="4132757" y="4933810"/>
                </a:lnTo>
                <a:lnTo>
                  <a:pt x="4132755" y="4933805"/>
                </a:lnTo>
                <a:lnTo>
                  <a:pt x="4134157" y="4912169"/>
                </a:lnTo>
                <a:cubicBezTo>
                  <a:pt x="4135919" y="4904359"/>
                  <a:pt x="4136431" y="4896714"/>
                  <a:pt x="4135862" y="4889276"/>
                </a:cubicBezTo>
                <a:lnTo>
                  <a:pt x="4135862" y="4889275"/>
                </a:lnTo>
                <a:lnTo>
                  <a:pt x="4131084" y="4867614"/>
                </a:lnTo>
                <a:lnTo>
                  <a:pt x="4128333" y="4863343"/>
                </a:lnTo>
                <a:lnTo>
                  <a:pt x="4126583" y="4857317"/>
                </a:lnTo>
                <a:cubicBezTo>
                  <a:pt x="4121440" y="4847214"/>
                  <a:pt x="4114439" y="4837703"/>
                  <a:pt x="4106152" y="4828916"/>
                </a:cubicBezTo>
                <a:lnTo>
                  <a:pt x="4091316" y="4800483"/>
                </a:lnTo>
                <a:lnTo>
                  <a:pt x="4092625" y="4767765"/>
                </a:lnTo>
                <a:cubicBezTo>
                  <a:pt x="4098531" y="4738236"/>
                  <a:pt x="4098913" y="4707565"/>
                  <a:pt x="4102532" y="4677656"/>
                </a:cubicBezTo>
                <a:cubicBezTo>
                  <a:pt x="4103294" y="4671177"/>
                  <a:pt x="4105962" y="4662987"/>
                  <a:pt x="4110534" y="4659175"/>
                </a:cubicBezTo>
                <a:cubicBezTo>
                  <a:pt x="4167304" y="4612501"/>
                  <a:pt x="4167876" y="4546777"/>
                  <a:pt x="4170544" y="4482005"/>
                </a:cubicBezTo>
                <a:cubicBezTo>
                  <a:pt x="4172258" y="4442762"/>
                  <a:pt x="4172258" y="4403326"/>
                  <a:pt x="4171306" y="4363891"/>
                </a:cubicBezTo>
                <a:lnTo>
                  <a:pt x="4171306" y="4363890"/>
                </a:lnTo>
                <a:cubicBezTo>
                  <a:pt x="4171114" y="4350554"/>
                  <a:pt x="4168066" y="4336457"/>
                  <a:pt x="4162352" y="4324645"/>
                </a:cubicBezTo>
                <a:cubicBezTo>
                  <a:pt x="4150349" y="4300070"/>
                  <a:pt x="4134729" y="4277401"/>
                  <a:pt x="4122536" y="4253014"/>
                </a:cubicBezTo>
                <a:close/>
                <a:moveTo>
                  <a:pt x="4113010" y="4165383"/>
                </a:moveTo>
                <a:lnTo>
                  <a:pt x="4113010" y="4165384"/>
                </a:lnTo>
                <a:lnTo>
                  <a:pt x="4116915" y="4192388"/>
                </a:lnTo>
                <a:lnTo>
                  <a:pt x="4116915" y="4192387"/>
                </a:lnTo>
                <a:cubicBezTo>
                  <a:pt x="4117011" y="4182767"/>
                  <a:pt x="4116439" y="4173480"/>
                  <a:pt x="4113010" y="4165383"/>
                </a:cubicBezTo>
                <a:close/>
                <a:moveTo>
                  <a:pt x="4100628" y="3885338"/>
                </a:moveTo>
                <a:lnTo>
                  <a:pt x="4100628" y="3885339"/>
                </a:lnTo>
                <a:cubicBezTo>
                  <a:pt x="4110344" y="3897722"/>
                  <a:pt x="4117750" y="3910319"/>
                  <a:pt x="4123009" y="3923125"/>
                </a:cubicBezTo>
                <a:lnTo>
                  <a:pt x="4132513" y="3962160"/>
                </a:lnTo>
                <a:lnTo>
                  <a:pt x="4116821" y="4043838"/>
                </a:lnTo>
                <a:lnTo>
                  <a:pt x="4116820" y="4043839"/>
                </a:lnTo>
                <a:cubicBezTo>
                  <a:pt x="4108057" y="4063842"/>
                  <a:pt x="4102675" y="4083702"/>
                  <a:pt x="4101699" y="4103825"/>
                </a:cubicBezTo>
                <a:lnTo>
                  <a:pt x="4101699" y="4103826"/>
                </a:lnTo>
                <a:lnTo>
                  <a:pt x="4103666" y="4134255"/>
                </a:lnTo>
                <a:lnTo>
                  <a:pt x="4113010" y="4165382"/>
                </a:lnTo>
                <a:lnTo>
                  <a:pt x="4101699" y="4103826"/>
                </a:lnTo>
                <a:lnTo>
                  <a:pt x="4116820" y="4043840"/>
                </a:lnTo>
                <a:lnTo>
                  <a:pt x="4116821" y="4043838"/>
                </a:lnTo>
                <a:lnTo>
                  <a:pt x="4130123" y="4002410"/>
                </a:lnTo>
                <a:lnTo>
                  <a:pt x="4132513" y="3962160"/>
                </a:lnTo>
                <a:lnTo>
                  <a:pt x="4132513" y="3962159"/>
                </a:lnTo>
                <a:cubicBezTo>
                  <a:pt x="4130251" y="3935727"/>
                  <a:pt x="4120060" y="3910104"/>
                  <a:pt x="4100628" y="3885338"/>
                </a:cubicBezTo>
                <a:close/>
                <a:moveTo>
                  <a:pt x="4115391" y="3670561"/>
                </a:moveTo>
                <a:lnTo>
                  <a:pt x="4117820" y="3680164"/>
                </a:lnTo>
                <a:lnTo>
                  <a:pt x="4113772" y="3734837"/>
                </a:lnTo>
                <a:lnTo>
                  <a:pt x="4113772" y="3734838"/>
                </a:lnTo>
                <a:cubicBezTo>
                  <a:pt x="4112820" y="3741316"/>
                  <a:pt x="4111486" y="3749126"/>
                  <a:pt x="4114154" y="3754653"/>
                </a:cubicBezTo>
                <a:lnTo>
                  <a:pt x="4120511" y="3789776"/>
                </a:lnTo>
                <a:lnTo>
                  <a:pt x="4105580" y="3822472"/>
                </a:lnTo>
                <a:cubicBezTo>
                  <a:pt x="4098532" y="3831902"/>
                  <a:pt x="4092912" y="3842046"/>
                  <a:pt x="4091245" y="3852619"/>
                </a:cubicBezTo>
                <a:lnTo>
                  <a:pt x="4091245" y="3852620"/>
                </a:lnTo>
                <a:lnTo>
                  <a:pt x="4092025" y="3868764"/>
                </a:lnTo>
                <a:lnTo>
                  <a:pt x="4100628" y="3885337"/>
                </a:lnTo>
                <a:lnTo>
                  <a:pt x="4091245" y="3852620"/>
                </a:lnTo>
                <a:lnTo>
                  <a:pt x="4105580" y="3822473"/>
                </a:lnTo>
                <a:cubicBezTo>
                  <a:pt x="4113772" y="3811614"/>
                  <a:pt x="4118916" y="3800897"/>
                  <a:pt x="4120511" y="3789777"/>
                </a:cubicBezTo>
                <a:lnTo>
                  <a:pt x="4120511" y="3789776"/>
                </a:lnTo>
                <a:cubicBezTo>
                  <a:pt x="4122107" y="3778655"/>
                  <a:pt x="4120154" y="3767130"/>
                  <a:pt x="4114154" y="3754652"/>
                </a:cubicBezTo>
                <a:lnTo>
                  <a:pt x="4113772" y="3734838"/>
                </a:lnTo>
                <a:lnTo>
                  <a:pt x="4117820" y="3680164"/>
                </a:lnTo>
                <a:lnTo>
                  <a:pt x="4117820" y="3680163"/>
                </a:lnTo>
                <a:close/>
                <a:moveTo>
                  <a:pt x="4185711" y="2836172"/>
                </a:moveTo>
                <a:lnTo>
                  <a:pt x="4177020" y="2848793"/>
                </a:lnTo>
                <a:cubicBezTo>
                  <a:pt x="4172020" y="2865010"/>
                  <a:pt x="4166162" y="2881307"/>
                  <a:pt x="4161416" y="2897785"/>
                </a:cubicBezTo>
                <a:lnTo>
                  <a:pt x="4160387" y="2903551"/>
                </a:lnTo>
                <a:lnTo>
                  <a:pt x="4157113" y="2914328"/>
                </a:lnTo>
                <a:lnTo>
                  <a:pt x="4152482" y="2947859"/>
                </a:lnTo>
                <a:lnTo>
                  <a:pt x="4152481" y="2947862"/>
                </a:lnTo>
                <a:lnTo>
                  <a:pt x="4152481" y="2947863"/>
                </a:lnTo>
                <a:cubicBezTo>
                  <a:pt x="4152112" y="2959157"/>
                  <a:pt x="4153112" y="2970576"/>
                  <a:pt x="4156065" y="2982149"/>
                </a:cubicBezTo>
                <a:lnTo>
                  <a:pt x="4167758" y="3077402"/>
                </a:lnTo>
                <a:lnTo>
                  <a:pt x="4155303" y="3172654"/>
                </a:lnTo>
                <a:cubicBezTo>
                  <a:pt x="4129394" y="3276480"/>
                  <a:pt x="4101962" y="3380305"/>
                  <a:pt x="4107676" y="3489467"/>
                </a:cubicBezTo>
                <a:cubicBezTo>
                  <a:pt x="4108628" y="3507563"/>
                  <a:pt x="4097007" y="3529090"/>
                  <a:pt x="4085577" y="3544713"/>
                </a:cubicBezTo>
                <a:cubicBezTo>
                  <a:pt x="4074719" y="3559668"/>
                  <a:pt x="4068860" y="3566811"/>
                  <a:pt x="4067955" y="3574408"/>
                </a:cubicBezTo>
                <a:lnTo>
                  <a:pt x="4067956" y="3574408"/>
                </a:lnTo>
                <a:lnTo>
                  <a:pt x="4067955" y="3574409"/>
                </a:lnTo>
                <a:cubicBezTo>
                  <a:pt x="4067050" y="3582005"/>
                  <a:pt x="4071099" y="3590054"/>
                  <a:pt x="4080053" y="3606818"/>
                </a:cubicBezTo>
                <a:cubicBezTo>
                  <a:pt x="4084435" y="3614820"/>
                  <a:pt x="4087101" y="3624726"/>
                  <a:pt x="4093579" y="3630633"/>
                </a:cubicBezTo>
                <a:lnTo>
                  <a:pt x="4109452" y="3651926"/>
                </a:lnTo>
                <a:lnTo>
                  <a:pt x="4093579" y="3630632"/>
                </a:lnTo>
                <a:cubicBezTo>
                  <a:pt x="4087101" y="3624725"/>
                  <a:pt x="4084435" y="3614819"/>
                  <a:pt x="4080053" y="3606817"/>
                </a:cubicBezTo>
                <a:cubicBezTo>
                  <a:pt x="4075576" y="3598435"/>
                  <a:pt x="4072325" y="3592232"/>
                  <a:pt x="4070307" y="3587174"/>
                </a:cubicBezTo>
                <a:lnTo>
                  <a:pt x="4067956" y="3574408"/>
                </a:lnTo>
                <a:lnTo>
                  <a:pt x="4073034" y="3562321"/>
                </a:lnTo>
                <a:cubicBezTo>
                  <a:pt x="4075969" y="3557716"/>
                  <a:pt x="4080148" y="3552191"/>
                  <a:pt x="4085577" y="3544714"/>
                </a:cubicBezTo>
                <a:cubicBezTo>
                  <a:pt x="4097007" y="3529091"/>
                  <a:pt x="4108628" y="3507564"/>
                  <a:pt x="4107676" y="3489468"/>
                </a:cubicBezTo>
                <a:cubicBezTo>
                  <a:pt x="4101962" y="3380306"/>
                  <a:pt x="4129394" y="3276481"/>
                  <a:pt x="4155303" y="3172655"/>
                </a:cubicBezTo>
                <a:cubicBezTo>
                  <a:pt x="4163305" y="3140650"/>
                  <a:pt x="4167543" y="3109026"/>
                  <a:pt x="4167758" y="3077402"/>
                </a:cubicBezTo>
                <a:lnTo>
                  <a:pt x="4167758" y="3077401"/>
                </a:lnTo>
                <a:cubicBezTo>
                  <a:pt x="4167972" y="3045777"/>
                  <a:pt x="4164162" y="3014153"/>
                  <a:pt x="4156065" y="2982148"/>
                </a:cubicBezTo>
                <a:lnTo>
                  <a:pt x="4152481" y="2947863"/>
                </a:lnTo>
                <a:lnTo>
                  <a:pt x="4152482" y="2947859"/>
                </a:lnTo>
                <a:lnTo>
                  <a:pt x="4160387" y="2903551"/>
                </a:lnTo>
                <a:lnTo>
                  <a:pt x="4177020" y="2848794"/>
                </a:lnTo>
                <a:cubicBezTo>
                  <a:pt x="4178353" y="2844317"/>
                  <a:pt x="4181639" y="2839983"/>
                  <a:pt x="4185711" y="2836173"/>
                </a:cubicBezTo>
                <a:close/>
                <a:moveTo>
                  <a:pt x="3701225" y="1508458"/>
                </a:moveTo>
                <a:lnTo>
                  <a:pt x="3673131" y="1596214"/>
                </a:lnTo>
                <a:cubicBezTo>
                  <a:pt x="3670654" y="1604979"/>
                  <a:pt x="3672179" y="1615837"/>
                  <a:pt x="3675036" y="1624981"/>
                </a:cubicBezTo>
                <a:cubicBezTo>
                  <a:pt x="3684752" y="1656224"/>
                  <a:pt x="3709137" y="1676037"/>
                  <a:pt x="3731617" y="1697754"/>
                </a:cubicBezTo>
                <a:cubicBezTo>
                  <a:pt x="3741524" y="1707280"/>
                  <a:pt x="3748572" y="1720424"/>
                  <a:pt x="3754286" y="1733189"/>
                </a:cubicBezTo>
                <a:cubicBezTo>
                  <a:pt x="3768957" y="1766336"/>
                  <a:pt x="3782101" y="1800247"/>
                  <a:pt x="3796007" y="1833776"/>
                </a:cubicBezTo>
                <a:cubicBezTo>
                  <a:pt x="3797341" y="1837014"/>
                  <a:pt x="3800770" y="1839680"/>
                  <a:pt x="3803628" y="1842159"/>
                </a:cubicBezTo>
                <a:cubicBezTo>
                  <a:pt x="3833729" y="1866923"/>
                  <a:pt x="3864018" y="1891498"/>
                  <a:pt x="3894119" y="1916455"/>
                </a:cubicBezTo>
                <a:cubicBezTo>
                  <a:pt x="3899833" y="1921217"/>
                  <a:pt x="3904025" y="1928077"/>
                  <a:pt x="3909549" y="1933220"/>
                </a:cubicBezTo>
                <a:cubicBezTo>
                  <a:pt x="3917169" y="1940460"/>
                  <a:pt x="3924410" y="1949604"/>
                  <a:pt x="3933554" y="1953414"/>
                </a:cubicBezTo>
                <a:cubicBezTo>
                  <a:pt x="3962319" y="1965225"/>
                  <a:pt x="3974703" y="1987895"/>
                  <a:pt x="3980037" y="2016470"/>
                </a:cubicBezTo>
                <a:cubicBezTo>
                  <a:pt x="3984990" y="2042571"/>
                  <a:pt x="3989182" y="2068670"/>
                  <a:pt x="3994896" y="2094579"/>
                </a:cubicBezTo>
                <a:cubicBezTo>
                  <a:pt x="4001754" y="2126202"/>
                  <a:pt x="4009184" y="2157637"/>
                  <a:pt x="4017567" y="2188880"/>
                </a:cubicBezTo>
                <a:cubicBezTo>
                  <a:pt x="4021187" y="2202405"/>
                  <a:pt x="4025377" y="2216693"/>
                  <a:pt x="4032807" y="2228315"/>
                </a:cubicBezTo>
                <a:cubicBezTo>
                  <a:pt x="4053382" y="2260891"/>
                  <a:pt x="4067288" y="2295754"/>
                  <a:pt x="4061764" y="2334045"/>
                </a:cubicBezTo>
                <a:cubicBezTo>
                  <a:pt x="4057382" y="2364716"/>
                  <a:pt x="4068622" y="2390435"/>
                  <a:pt x="4086149" y="2409486"/>
                </a:cubicBezTo>
                <a:cubicBezTo>
                  <a:pt x="4094103" y="2418155"/>
                  <a:pt x="4099616" y="2426977"/>
                  <a:pt x="4103250" y="2435913"/>
                </a:cubicBezTo>
                <a:lnTo>
                  <a:pt x="4109081" y="2463018"/>
                </a:lnTo>
                <a:lnTo>
                  <a:pt x="4109080" y="2463031"/>
                </a:lnTo>
                <a:lnTo>
                  <a:pt x="4100439" y="2518262"/>
                </a:lnTo>
                <a:lnTo>
                  <a:pt x="4100438" y="2518264"/>
                </a:lnTo>
                <a:cubicBezTo>
                  <a:pt x="4097771" y="2527790"/>
                  <a:pt x="4096627" y="2536458"/>
                  <a:pt x="4096794" y="2545006"/>
                </a:cubicBezTo>
                <a:lnTo>
                  <a:pt x="4096794" y="2545007"/>
                </a:lnTo>
                <a:cubicBezTo>
                  <a:pt x="4096960" y="2553556"/>
                  <a:pt x="4098437" y="2561986"/>
                  <a:pt x="4101008" y="2571035"/>
                </a:cubicBezTo>
                <a:cubicBezTo>
                  <a:pt x="4113010" y="2612946"/>
                  <a:pt x="4145587" y="2640951"/>
                  <a:pt x="4174162" y="2668002"/>
                </a:cubicBezTo>
                <a:cubicBezTo>
                  <a:pt x="4198547" y="2691055"/>
                  <a:pt x="4212264" y="2716964"/>
                  <a:pt x="4222552" y="2745349"/>
                </a:cubicBezTo>
                <a:lnTo>
                  <a:pt x="4222553" y="2745352"/>
                </a:lnTo>
                <a:lnTo>
                  <a:pt x="4228473" y="2778006"/>
                </a:lnTo>
                <a:lnTo>
                  <a:pt x="4228053" y="2785440"/>
                </a:lnTo>
                <a:lnTo>
                  <a:pt x="4217974" y="2811780"/>
                </a:lnTo>
                <a:lnTo>
                  <a:pt x="4217970" y="2811787"/>
                </a:lnTo>
                <a:lnTo>
                  <a:pt x="4217971" y="2811787"/>
                </a:lnTo>
                <a:lnTo>
                  <a:pt x="4217974" y="2811780"/>
                </a:lnTo>
                <a:lnTo>
                  <a:pt x="4227624" y="2793023"/>
                </a:lnTo>
                <a:lnTo>
                  <a:pt x="4228053" y="2785440"/>
                </a:lnTo>
                <a:lnTo>
                  <a:pt x="4229253" y="2782305"/>
                </a:lnTo>
                <a:lnTo>
                  <a:pt x="4228473" y="2778006"/>
                </a:lnTo>
                <a:lnTo>
                  <a:pt x="4228883" y="2770757"/>
                </a:lnTo>
                <a:lnTo>
                  <a:pt x="4222553" y="2745352"/>
                </a:lnTo>
                <a:lnTo>
                  <a:pt x="4222552" y="2745348"/>
                </a:lnTo>
                <a:cubicBezTo>
                  <a:pt x="4212264" y="2716963"/>
                  <a:pt x="4198547" y="2691054"/>
                  <a:pt x="4174162" y="2668001"/>
                </a:cubicBezTo>
                <a:cubicBezTo>
                  <a:pt x="4145587" y="2640950"/>
                  <a:pt x="4113010" y="2612945"/>
                  <a:pt x="4101008" y="2571034"/>
                </a:cubicBezTo>
                <a:lnTo>
                  <a:pt x="4096794" y="2545007"/>
                </a:lnTo>
                <a:lnTo>
                  <a:pt x="4100438" y="2518265"/>
                </a:lnTo>
                <a:lnTo>
                  <a:pt x="4100439" y="2518262"/>
                </a:lnTo>
                <a:lnTo>
                  <a:pt x="4107019" y="2490551"/>
                </a:lnTo>
                <a:lnTo>
                  <a:pt x="4109080" y="2463031"/>
                </a:lnTo>
                <a:lnTo>
                  <a:pt x="4109082" y="2463019"/>
                </a:lnTo>
                <a:lnTo>
                  <a:pt x="4109081" y="2463018"/>
                </a:lnTo>
                <a:lnTo>
                  <a:pt x="4109082" y="2463018"/>
                </a:lnTo>
                <a:cubicBezTo>
                  <a:pt x="4108200" y="2444777"/>
                  <a:pt x="4102057" y="2426822"/>
                  <a:pt x="4086149" y="2409485"/>
                </a:cubicBezTo>
                <a:cubicBezTo>
                  <a:pt x="4068622" y="2390434"/>
                  <a:pt x="4057382" y="2364715"/>
                  <a:pt x="4061764" y="2334044"/>
                </a:cubicBezTo>
                <a:cubicBezTo>
                  <a:pt x="4067288" y="2295753"/>
                  <a:pt x="4053382" y="2260890"/>
                  <a:pt x="4032807" y="2228314"/>
                </a:cubicBezTo>
                <a:cubicBezTo>
                  <a:pt x="4025377" y="2216692"/>
                  <a:pt x="4021187" y="2202404"/>
                  <a:pt x="4017567" y="2188879"/>
                </a:cubicBezTo>
                <a:cubicBezTo>
                  <a:pt x="4009184" y="2157636"/>
                  <a:pt x="4001754" y="2126201"/>
                  <a:pt x="3994896" y="2094578"/>
                </a:cubicBezTo>
                <a:cubicBezTo>
                  <a:pt x="3989182" y="2068669"/>
                  <a:pt x="3984990" y="2042570"/>
                  <a:pt x="3980037" y="2016469"/>
                </a:cubicBezTo>
                <a:cubicBezTo>
                  <a:pt x="3974703" y="1987894"/>
                  <a:pt x="3962319" y="1965224"/>
                  <a:pt x="3933554" y="1953413"/>
                </a:cubicBezTo>
                <a:cubicBezTo>
                  <a:pt x="3924410" y="1949603"/>
                  <a:pt x="3917169" y="1940459"/>
                  <a:pt x="3909549" y="1933219"/>
                </a:cubicBezTo>
                <a:cubicBezTo>
                  <a:pt x="3904025" y="1928076"/>
                  <a:pt x="3899833" y="1921216"/>
                  <a:pt x="3894119" y="1916454"/>
                </a:cubicBezTo>
                <a:cubicBezTo>
                  <a:pt x="3864018" y="1891497"/>
                  <a:pt x="3833729" y="1866922"/>
                  <a:pt x="3803628" y="1842158"/>
                </a:cubicBezTo>
                <a:cubicBezTo>
                  <a:pt x="3800770" y="1839679"/>
                  <a:pt x="3797341" y="1837013"/>
                  <a:pt x="3796007" y="1833775"/>
                </a:cubicBezTo>
                <a:cubicBezTo>
                  <a:pt x="3782101" y="1800246"/>
                  <a:pt x="3768958" y="1766335"/>
                  <a:pt x="3754286" y="1733188"/>
                </a:cubicBezTo>
                <a:cubicBezTo>
                  <a:pt x="3748572" y="1720423"/>
                  <a:pt x="3741524" y="1707279"/>
                  <a:pt x="3731618" y="1697753"/>
                </a:cubicBezTo>
                <a:cubicBezTo>
                  <a:pt x="3709138" y="1676036"/>
                  <a:pt x="3684752" y="1656223"/>
                  <a:pt x="3675036" y="1624980"/>
                </a:cubicBezTo>
                <a:cubicBezTo>
                  <a:pt x="3672180" y="1615836"/>
                  <a:pt x="3670655" y="1604978"/>
                  <a:pt x="3673132" y="1596213"/>
                </a:cubicBezTo>
                <a:close/>
                <a:moveTo>
                  <a:pt x="3719830" y="1459073"/>
                </a:moveTo>
                <a:lnTo>
                  <a:pt x="3719829" y="1459074"/>
                </a:lnTo>
                <a:lnTo>
                  <a:pt x="3710612" y="1481572"/>
                </a:lnTo>
                <a:close/>
                <a:moveTo>
                  <a:pt x="3739023" y="1268758"/>
                </a:moveTo>
                <a:cubicBezTo>
                  <a:pt x="3739475" y="1275402"/>
                  <a:pt x="3741047" y="1281689"/>
                  <a:pt x="3744190" y="1286070"/>
                </a:cubicBezTo>
                <a:cubicBezTo>
                  <a:pt x="3758763" y="1306930"/>
                  <a:pt x="3765003" y="1328553"/>
                  <a:pt x="3766527" y="1350628"/>
                </a:cubicBezTo>
                <a:lnTo>
                  <a:pt x="3760933" y="1413840"/>
                </a:lnTo>
                <a:lnTo>
                  <a:pt x="3766528" y="1350627"/>
                </a:lnTo>
                <a:cubicBezTo>
                  <a:pt x="3765003" y="1328552"/>
                  <a:pt x="3758764" y="1306930"/>
                  <a:pt x="3744190" y="1286069"/>
                </a:cubicBezTo>
                <a:close/>
                <a:moveTo>
                  <a:pt x="3680752" y="773035"/>
                </a:moveTo>
                <a:lnTo>
                  <a:pt x="3680752" y="773036"/>
                </a:lnTo>
                <a:cubicBezTo>
                  <a:pt x="3683038" y="800277"/>
                  <a:pt x="3686276" y="827330"/>
                  <a:pt x="3688752" y="854380"/>
                </a:cubicBezTo>
                <a:cubicBezTo>
                  <a:pt x="3691038" y="878957"/>
                  <a:pt x="3691800" y="903723"/>
                  <a:pt x="3719805" y="915344"/>
                </a:cubicBezTo>
                <a:cubicBezTo>
                  <a:pt x="3724187" y="917060"/>
                  <a:pt x="3727425" y="922774"/>
                  <a:pt x="3730283" y="927156"/>
                </a:cubicBezTo>
                <a:cubicBezTo>
                  <a:pt x="3774291" y="994786"/>
                  <a:pt x="3773147" y="1030981"/>
                  <a:pt x="3726663" y="1097088"/>
                </a:cubicBezTo>
                <a:cubicBezTo>
                  <a:pt x="3721901" y="1103946"/>
                  <a:pt x="3718471" y="1118614"/>
                  <a:pt x="3722281" y="1123186"/>
                </a:cubicBezTo>
                <a:cubicBezTo>
                  <a:pt x="3738093" y="1142618"/>
                  <a:pt x="3745142" y="1162954"/>
                  <a:pt x="3747000" y="1184029"/>
                </a:cubicBezTo>
                <a:cubicBezTo>
                  <a:pt x="3745142" y="1162954"/>
                  <a:pt x="3738094" y="1142617"/>
                  <a:pt x="3722282" y="1123185"/>
                </a:cubicBezTo>
                <a:cubicBezTo>
                  <a:pt x="3718472" y="1118613"/>
                  <a:pt x="3721902" y="1103945"/>
                  <a:pt x="3726664" y="1097087"/>
                </a:cubicBezTo>
                <a:cubicBezTo>
                  <a:pt x="3773148" y="1030980"/>
                  <a:pt x="3774292" y="994785"/>
                  <a:pt x="3730284" y="927155"/>
                </a:cubicBezTo>
                <a:cubicBezTo>
                  <a:pt x="3727426" y="922773"/>
                  <a:pt x="3724188" y="917059"/>
                  <a:pt x="3719806" y="915343"/>
                </a:cubicBezTo>
                <a:cubicBezTo>
                  <a:pt x="3691800" y="903722"/>
                  <a:pt x="3691038" y="878956"/>
                  <a:pt x="3688752" y="854379"/>
                </a:cubicBezTo>
                <a:close/>
                <a:moveTo>
                  <a:pt x="3736153" y="517851"/>
                </a:moveTo>
                <a:lnTo>
                  <a:pt x="3727235" y="556048"/>
                </a:lnTo>
                <a:cubicBezTo>
                  <a:pt x="3725139" y="564049"/>
                  <a:pt x="3719615" y="572623"/>
                  <a:pt x="3720757" y="580051"/>
                </a:cubicBezTo>
                <a:cubicBezTo>
                  <a:pt x="3724091" y="601579"/>
                  <a:pt x="3721662" y="622201"/>
                  <a:pt x="3717376" y="642538"/>
                </a:cubicBezTo>
                <a:lnTo>
                  <a:pt x="3704853" y="694928"/>
                </a:lnTo>
                <a:lnTo>
                  <a:pt x="3717377" y="642537"/>
                </a:lnTo>
                <a:cubicBezTo>
                  <a:pt x="3721663" y="622201"/>
                  <a:pt x="3724092" y="601578"/>
                  <a:pt x="3720758" y="580050"/>
                </a:cubicBezTo>
                <a:cubicBezTo>
                  <a:pt x="3719616" y="572622"/>
                  <a:pt x="3725140" y="564048"/>
                  <a:pt x="3727236" y="556047"/>
                </a:cubicBezTo>
                <a:close/>
                <a:moveTo>
                  <a:pt x="3749448" y="298169"/>
                </a:moveTo>
                <a:lnTo>
                  <a:pt x="3734666" y="313533"/>
                </a:lnTo>
                <a:lnTo>
                  <a:pt x="3734666" y="313533"/>
                </a:lnTo>
                <a:lnTo>
                  <a:pt x="3734665" y="313534"/>
                </a:lnTo>
                <a:cubicBezTo>
                  <a:pt x="3730473" y="316390"/>
                  <a:pt x="3732759" y="330299"/>
                  <a:pt x="3734093" y="338871"/>
                </a:cubicBezTo>
                <a:lnTo>
                  <a:pt x="3734100" y="338903"/>
                </a:lnTo>
                <a:lnTo>
                  <a:pt x="3744000" y="395640"/>
                </a:lnTo>
                <a:lnTo>
                  <a:pt x="3740190" y="367328"/>
                </a:lnTo>
                <a:lnTo>
                  <a:pt x="3734100" y="338903"/>
                </a:lnTo>
                <a:lnTo>
                  <a:pt x="3734094" y="338870"/>
                </a:lnTo>
                <a:cubicBezTo>
                  <a:pt x="3733427" y="334584"/>
                  <a:pt x="3732522" y="328964"/>
                  <a:pt x="3732308" y="324058"/>
                </a:cubicBezTo>
                <a:lnTo>
                  <a:pt x="3734666" y="313533"/>
                </a:lnTo>
                <a:close/>
                <a:moveTo>
                  <a:pt x="3756993" y="281568"/>
                </a:moveTo>
                <a:lnTo>
                  <a:pt x="3752098" y="295415"/>
                </a:lnTo>
                <a:lnTo>
                  <a:pt x="3752099" y="295415"/>
                </a:lnTo>
                <a:close/>
                <a:moveTo>
                  <a:pt x="3743673" y="24486"/>
                </a:moveTo>
                <a:lnTo>
                  <a:pt x="3741410" y="74129"/>
                </a:lnTo>
                <a:cubicBezTo>
                  <a:pt x="3742333" y="91492"/>
                  <a:pt x="3744643" y="108703"/>
                  <a:pt x="3747334" y="125861"/>
                </a:cubicBezTo>
                <a:lnTo>
                  <a:pt x="3751729" y="153388"/>
                </a:lnTo>
                <a:lnTo>
                  <a:pt x="3760002" y="228944"/>
                </a:lnTo>
                <a:lnTo>
                  <a:pt x="3755543" y="177271"/>
                </a:lnTo>
                <a:lnTo>
                  <a:pt x="3751729" y="153388"/>
                </a:lnTo>
                <a:lnTo>
                  <a:pt x="3751530" y="151569"/>
                </a:lnTo>
                <a:cubicBezTo>
                  <a:pt x="3747300" y="125876"/>
                  <a:pt x="3742795" y="100174"/>
                  <a:pt x="3741411" y="74129"/>
                </a:cubicBezTo>
                <a:close/>
                <a:moveTo>
                  <a:pt x="3741092" y="0"/>
                </a:moveTo>
                <a:lnTo>
                  <a:pt x="4205201" y="0"/>
                </a:lnTo>
                <a:lnTo>
                  <a:pt x="4204073" y="2817"/>
                </a:lnTo>
                <a:cubicBezTo>
                  <a:pt x="4195691" y="21486"/>
                  <a:pt x="4193023" y="43012"/>
                  <a:pt x="4189974" y="63587"/>
                </a:cubicBezTo>
                <a:cubicBezTo>
                  <a:pt x="4184450" y="101308"/>
                  <a:pt x="4181020" y="139219"/>
                  <a:pt x="4176068" y="176939"/>
                </a:cubicBezTo>
                <a:cubicBezTo>
                  <a:pt x="4174924" y="184941"/>
                  <a:pt x="4172830" y="194085"/>
                  <a:pt x="4168066" y="200182"/>
                </a:cubicBezTo>
                <a:cubicBezTo>
                  <a:pt x="4136061" y="241901"/>
                  <a:pt x="4127108" y="292579"/>
                  <a:pt x="4130154" y="340774"/>
                </a:cubicBezTo>
                <a:cubicBezTo>
                  <a:pt x="4132443" y="378686"/>
                  <a:pt x="4134157" y="415835"/>
                  <a:pt x="4130919" y="453364"/>
                </a:cubicBezTo>
                <a:cubicBezTo>
                  <a:pt x="4130727" y="456222"/>
                  <a:pt x="4131109" y="460032"/>
                  <a:pt x="4132633" y="462126"/>
                </a:cubicBezTo>
                <a:cubicBezTo>
                  <a:pt x="4142729" y="475081"/>
                  <a:pt x="4143491" y="488607"/>
                  <a:pt x="4145205" y="505182"/>
                </a:cubicBezTo>
                <a:cubicBezTo>
                  <a:pt x="4147683" y="528615"/>
                  <a:pt x="4145967" y="550141"/>
                  <a:pt x="4141777" y="571860"/>
                </a:cubicBezTo>
                <a:cubicBezTo>
                  <a:pt x="4138729" y="587672"/>
                  <a:pt x="4132443" y="603673"/>
                  <a:pt x="4124440" y="617772"/>
                </a:cubicBezTo>
                <a:cubicBezTo>
                  <a:pt x="4113200" y="637392"/>
                  <a:pt x="4108820" y="656255"/>
                  <a:pt x="4123678" y="674923"/>
                </a:cubicBezTo>
                <a:cubicBezTo>
                  <a:pt x="4139491" y="695116"/>
                  <a:pt x="4133967" y="717977"/>
                  <a:pt x="4134537" y="740268"/>
                </a:cubicBezTo>
                <a:cubicBezTo>
                  <a:pt x="4134729" y="749982"/>
                  <a:pt x="4134347" y="760270"/>
                  <a:pt x="4136823" y="769605"/>
                </a:cubicBezTo>
                <a:cubicBezTo>
                  <a:pt x="4143873" y="796655"/>
                  <a:pt x="4154541" y="822756"/>
                  <a:pt x="4159303" y="850189"/>
                </a:cubicBezTo>
                <a:cubicBezTo>
                  <a:pt x="4161970" y="865430"/>
                  <a:pt x="4157207" y="882384"/>
                  <a:pt x="4153779" y="898198"/>
                </a:cubicBezTo>
                <a:cubicBezTo>
                  <a:pt x="4150159" y="914200"/>
                  <a:pt x="4144635" y="930011"/>
                  <a:pt x="4138919" y="945444"/>
                </a:cubicBezTo>
                <a:cubicBezTo>
                  <a:pt x="4135109" y="955920"/>
                  <a:pt x="4131489" y="967350"/>
                  <a:pt x="4124630" y="975733"/>
                </a:cubicBezTo>
                <a:cubicBezTo>
                  <a:pt x="4109010" y="994785"/>
                  <a:pt x="4106342" y="1014406"/>
                  <a:pt x="4114534" y="1036887"/>
                </a:cubicBezTo>
                <a:cubicBezTo>
                  <a:pt x="4115868" y="1040315"/>
                  <a:pt x="4115868" y="1044315"/>
                  <a:pt x="4116058" y="1048125"/>
                </a:cubicBezTo>
                <a:cubicBezTo>
                  <a:pt x="4120058" y="1109091"/>
                  <a:pt x="4122536" y="1170051"/>
                  <a:pt x="4128632" y="1230633"/>
                </a:cubicBezTo>
                <a:cubicBezTo>
                  <a:pt x="4131109" y="1255206"/>
                  <a:pt x="4141967" y="1278829"/>
                  <a:pt x="4148825" y="1303024"/>
                </a:cubicBezTo>
                <a:cubicBezTo>
                  <a:pt x="4150159" y="1307978"/>
                  <a:pt x="4152255" y="1313504"/>
                  <a:pt x="4151301" y="1318456"/>
                </a:cubicBezTo>
                <a:cubicBezTo>
                  <a:pt x="4141777" y="1372368"/>
                  <a:pt x="4155683" y="1422854"/>
                  <a:pt x="4173972" y="1472575"/>
                </a:cubicBezTo>
                <a:cubicBezTo>
                  <a:pt x="4175878" y="1477717"/>
                  <a:pt x="4175306" y="1484004"/>
                  <a:pt x="4174924" y="1489720"/>
                </a:cubicBezTo>
                <a:cubicBezTo>
                  <a:pt x="4173592" y="1505724"/>
                  <a:pt x="4166924" y="1523059"/>
                  <a:pt x="4170924" y="1537537"/>
                </a:cubicBezTo>
                <a:cubicBezTo>
                  <a:pt x="4181974" y="1576019"/>
                  <a:pt x="4195309" y="1614120"/>
                  <a:pt x="4212073" y="1650317"/>
                </a:cubicBezTo>
                <a:cubicBezTo>
                  <a:pt x="4229028" y="1687086"/>
                  <a:pt x="4243316" y="1721185"/>
                  <a:pt x="4226173" y="1763287"/>
                </a:cubicBezTo>
                <a:cubicBezTo>
                  <a:pt x="4218932" y="1781194"/>
                  <a:pt x="4224076" y="1804816"/>
                  <a:pt x="4225981" y="1825393"/>
                </a:cubicBezTo>
                <a:cubicBezTo>
                  <a:pt x="4227504" y="1840441"/>
                  <a:pt x="4236078" y="1854920"/>
                  <a:pt x="4236078" y="1869780"/>
                </a:cubicBezTo>
                <a:cubicBezTo>
                  <a:pt x="4236078" y="1909408"/>
                  <a:pt x="4246174" y="1944649"/>
                  <a:pt x="4266749" y="1978940"/>
                </a:cubicBezTo>
                <a:cubicBezTo>
                  <a:pt x="4274749" y="1992279"/>
                  <a:pt x="4269416" y="2013043"/>
                  <a:pt x="4271512" y="2030378"/>
                </a:cubicBezTo>
                <a:cubicBezTo>
                  <a:pt x="4273987" y="2048668"/>
                  <a:pt x="4276274" y="2067525"/>
                  <a:pt x="4281800" y="2085054"/>
                </a:cubicBezTo>
                <a:cubicBezTo>
                  <a:pt x="4296278" y="2130393"/>
                  <a:pt x="4312661" y="2175163"/>
                  <a:pt x="4327901" y="2220312"/>
                </a:cubicBezTo>
                <a:cubicBezTo>
                  <a:pt x="4340476" y="2257459"/>
                  <a:pt x="4330569" y="2294039"/>
                  <a:pt x="4325236" y="2330806"/>
                </a:cubicBezTo>
                <a:cubicBezTo>
                  <a:pt x="4321805" y="2353859"/>
                  <a:pt x="4313613" y="2375383"/>
                  <a:pt x="4325807" y="2401292"/>
                </a:cubicBezTo>
                <a:cubicBezTo>
                  <a:pt x="4337427" y="2426059"/>
                  <a:pt x="4334759" y="2457492"/>
                  <a:pt x="4341047" y="2485307"/>
                </a:cubicBezTo>
                <a:cubicBezTo>
                  <a:pt x="4346380" y="2508742"/>
                  <a:pt x="4354954" y="2531409"/>
                  <a:pt x="4363336" y="2554079"/>
                </a:cubicBezTo>
                <a:cubicBezTo>
                  <a:pt x="4374768" y="2584942"/>
                  <a:pt x="4386767" y="2615421"/>
                  <a:pt x="4381054" y="2649143"/>
                </a:cubicBezTo>
                <a:cubicBezTo>
                  <a:pt x="4374575" y="2687436"/>
                  <a:pt x="4398960" y="2713723"/>
                  <a:pt x="4415154" y="2743826"/>
                </a:cubicBezTo>
                <a:cubicBezTo>
                  <a:pt x="4426202" y="2764590"/>
                  <a:pt x="4434395" y="2787259"/>
                  <a:pt x="4441254" y="2809930"/>
                </a:cubicBezTo>
                <a:cubicBezTo>
                  <a:pt x="4450207" y="2840219"/>
                  <a:pt x="4455542" y="2871462"/>
                  <a:pt x="4464304" y="2901943"/>
                </a:cubicBezTo>
                <a:cubicBezTo>
                  <a:pt x="4477448" y="2948047"/>
                  <a:pt x="4487736" y="2994722"/>
                  <a:pt x="4480497" y="3042728"/>
                </a:cubicBezTo>
                <a:cubicBezTo>
                  <a:pt x="4477259" y="3064827"/>
                  <a:pt x="4477448" y="3085403"/>
                  <a:pt x="4482212" y="3107500"/>
                </a:cubicBezTo>
                <a:cubicBezTo>
                  <a:pt x="4490023" y="3143695"/>
                  <a:pt x="4490976" y="3180844"/>
                  <a:pt x="4520122" y="3209993"/>
                </a:cubicBezTo>
                <a:cubicBezTo>
                  <a:pt x="4530410" y="3220280"/>
                  <a:pt x="4533076" y="3238758"/>
                  <a:pt x="4538410" y="3253809"/>
                </a:cubicBezTo>
                <a:cubicBezTo>
                  <a:pt x="4544699" y="3271145"/>
                  <a:pt x="4541459" y="3283908"/>
                  <a:pt x="4523170" y="3293244"/>
                </a:cubicBezTo>
                <a:cubicBezTo>
                  <a:pt x="4514979" y="3297434"/>
                  <a:pt x="4506978" y="3309437"/>
                  <a:pt x="4505643" y="3318771"/>
                </a:cubicBezTo>
                <a:cubicBezTo>
                  <a:pt x="4501643" y="3346776"/>
                  <a:pt x="4507549" y="3372495"/>
                  <a:pt x="4520504" y="3399546"/>
                </a:cubicBezTo>
                <a:cubicBezTo>
                  <a:pt x="4532697" y="3424883"/>
                  <a:pt x="4531362" y="3456508"/>
                  <a:pt x="4536124" y="3485275"/>
                </a:cubicBezTo>
                <a:cubicBezTo>
                  <a:pt x="4539554" y="3505657"/>
                  <a:pt x="4546602" y="3526042"/>
                  <a:pt x="4546602" y="3546617"/>
                </a:cubicBezTo>
                <a:cubicBezTo>
                  <a:pt x="4546602" y="3572146"/>
                  <a:pt x="4540506" y="3597482"/>
                  <a:pt x="4538221" y="3623201"/>
                </a:cubicBezTo>
                <a:cubicBezTo>
                  <a:pt x="4536316" y="3643204"/>
                  <a:pt x="4537079" y="3663589"/>
                  <a:pt x="4534792" y="3683591"/>
                </a:cubicBezTo>
                <a:cubicBezTo>
                  <a:pt x="4533076" y="3699976"/>
                  <a:pt x="4528696" y="3716168"/>
                  <a:pt x="4525077" y="3732361"/>
                </a:cubicBezTo>
                <a:cubicBezTo>
                  <a:pt x="4523742" y="3738267"/>
                  <a:pt x="4518597" y="3744173"/>
                  <a:pt x="4519359" y="3749506"/>
                </a:cubicBezTo>
                <a:cubicBezTo>
                  <a:pt x="4527552" y="3802467"/>
                  <a:pt x="4490976" y="3840569"/>
                  <a:pt x="4474782" y="3885338"/>
                </a:cubicBezTo>
                <a:cubicBezTo>
                  <a:pt x="4457636" y="3932394"/>
                  <a:pt x="4431347" y="3977925"/>
                  <a:pt x="4439157" y="4030503"/>
                </a:cubicBezTo>
                <a:cubicBezTo>
                  <a:pt x="4443919" y="4062318"/>
                  <a:pt x="4454971" y="4092989"/>
                  <a:pt x="4461639" y="4124614"/>
                </a:cubicBezTo>
                <a:cubicBezTo>
                  <a:pt x="4463924" y="4135854"/>
                  <a:pt x="4463542" y="4148427"/>
                  <a:pt x="4461256" y="4159667"/>
                </a:cubicBezTo>
                <a:cubicBezTo>
                  <a:pt x="4450777" y="4213961"/>
                  <a:pt x="4449253" y="4267493"/>
                  <a:pt x="4466400" y="4320837"/>
                </a:cubicBezTo>
                <a:cubicBezTo>
                  <a:pt x="4469259" y="4329979"/>
                  <a:pt x="4471924" y="4339695"/>
                  <a:pt x="4471924" y="4349222"/>
                </a:cubicBezTo>
                <a:cubicBezTo>
                  <a:pt x="4471924" y="4401419"/>
                  <a:pt x="4467924" y="4452665"/>
                  <a:pt x="4449253" y="4502579"/>
                </a:cubicBezTo>
                <a:cubicBezTo>
                  <a:pt x="4442967" y="4519343"/>
                  <a:pt x="4446967" y="4539728"/>
                  <a:pt x="4445443" y="4558207"/>
                </a:cubicBezTo>
                <a:cubicBezTo>
                  <a:pt x="4444111" y="4575351"/>
                  <a:pt x="4443539" y="4592878"/>
                  <a:pt x="4439157" y="4609452"/>
                </a:cubicBezTo>
                <a:cubicBezTo>
                  <a:pt x="4432681" y="4633647"/>
                  <a:pt x="4431919" y="4656126"/>
                  <a:pt x="4437633" y="4681083"/>
                </a:cubicBezTo>
                <a:cubicBezTo>
                  <a:pt x="4442967" y="4704895"/>
                  <a:pt x="4440301" y="4730614"/>
                  <a:pt x="4440491" y="4755381"/>
                </a:cubicBezTo>
                <a:cubicBezTo>
                  <a:pt x="4440681" y="4783004"/>
                  <a:pt x="4440871" y="4810627"/>
                  <a:pt x="4439919" y="4838250"/>
                </a:cubicBezTo>
                <a:cubicBezTo>
                  <a:pt x="4439539" y="4849300"/>
                  <a:pt x="4431919" y="4861873"/>
                  <a:pt x="4434967" y="4871019"/>
                </a:cubicBezTo>
                <a:cubicBezTo>
                  <a:pt x="4445254" y="4900546"/>
                  <a:pt x="4432872" y="4930075"/>
                  <a:pt x="4438395" y="4959602"/>
                </a:cubicBezTo>
                <a:cubicBezTo>
                  <a:pt x="4441254" y="4974082"/>
                  <a:pt x="4433444" y="4990465"/>
                  <a:pt x="4432681" y="5006086"/>
                </a:cubicBezTo>
                <a:cubicBezTo>
                  <a:pt x="4431347" y="5031614"/>
                  <a:pt x="4431919" y="5057141"/>
                  <a:pt x="4431537" y="5082670"/>
                </a:cubicBezTo>
                <a:cubicBezTo>
                  <a:pt x="4431347" y="5091052"/>
                  <a:pt x="4430585" y="5099245"/>
                  <a:pt x="4430202" y="5107627"/>
                </a:cubicBezTo>
                <a:cubicBezTo>
                  <a:pt x="4429823" y="5115057"/>
                  <a:pt x="4428108" y="5122867"/>
                  <a:pt x="4429440" y="5129916"/>
                </a:cubicBezTo>
                <a:cubicBezTo>
                  <a:pt x="4434205" y="5155445"/>
                  <a:pt x="4442016" y="5180591"/>
                  <a:pt x="4445063" y="5206308"/>
                </a:cubicBezTo>
                <a:cubicBezTo>
                  <a:pt x="4447729" y="5228597"/>
                  <a:pt x="4444111" y="5251650"/>
                  <a:pt x="4446015" y="5274129"/>
                </a:cubicBezTo>
                <a:cubicBezTo>
                  <a:pt x="4449253" y="5313754"/>
                  <a:pt x="4454971" y="5353379"/>
                  <a:pt x="4458589" y="5393005"/>
                </a:cubicBezTo>
                <a:cubicBezTo>
                  <a:pt x="4459351" y="5401579"/>
                  <a:pt x="4454587" y="5410531"/>
                  <a:pt x="4454207" y="5419295"/>
                </a:cubicBezTo>
                <a:cubicBezTo>
                  <a:pt x="4453255" y="5446728"/>
                  <a:pt x="4453063" y="5474161"/>
                  <a:pt x="4452493" y="5501594"/>
                </a:cubicBezTo>
                <a:cubicBezTo>
                  <a:pt x="4452301" y="5517215"/>
                  <a:pt x="4452873" y="5533027"/>
                  <a:pt x="4451160" y="5548460"/>
                </a:cubicBezTo>
                <a:cubicBezTo>
                  <a:pt x="4448873" y="5568842"/>
                  <a:pt x="4445443" y="5587321"/>
                  <a:pt x="4460304" y="5606372"/>
                </a:cubicBezTo>
                <a:cubicBezTo>
                  <a:pt x="4483354" y="5635711"/>
                  <a:pt x="4474400" y="5673050"/>
                  <a:pt x="4479734" y="5706959"/>
                </a:cubicBezTo>
                <a:cubicBezTo>
                  <a:pt x="4481069" y="5715723"/>
                  <a:pt x="4481259" y="5724678"/>
                  <a:pt x="4482782" y="5733440"/>
                </a:cubicBezTo>
                <a:cubicBezTo>
                  <a:pt x="4485641" y="5749634"/>
                  <a:pt x="4488879" y="5765635"/>
                  <a:pt x="4492119" y="5781830"/>
                </a:cubicBezTo>
                <a:cubicBezTo>
                  <a:pt x="4492690" y="5784686"/>
                  <a:pt x="4492881" y="5787924"/>
                  <a:pt x="4493834" y="5790592"/>
                </a:cubicBezTo>
                <a:cubicBezTo>
                  <a:pt x="4501833" y="5815169"/>
                  <a:pt x="4510977" y="5839361"/>
                  <a:pt x="4517455" y="5864318"/>
                </a:cubicBezTo>
                <a:cubicBezTo>
                  <a:pt x="4520695" y="5876511"/>
                  <a:pt x="4521076" y="5890037"/>
                  <a:pt x="4519359" y="5902610"/>
                </a:cubicBezTo>
                <a:cubicBezTo>
                  <a:pt x="4514407" y="5939377"/>
                  <a:pt x="4512311" y="5975764"/>
                  <a:pt x="4519551" y="6012723"/>
                </a:cubicBezTo>
                <a:cubicBezTo>
                  <a:pt x="4522408" y="6027392"/>
                  <a:pt x="4517645" y="6043776"/>
                  <a:pt x="4515931" y="6059397"/>
                </a:cubicBezTo>
                <a:cubicBezTo>
                  <a:pt x="4511360" y="6096736"/>
                  <a:pt x="4506405" y="6134075"/>
                  <a:pt x="4502025" y="6171605"/>
                </a:cubicBezTo>
                <a:cubicBezTo>
                  <a:pt x="4499358" y="6195037"/>
                  <a:pt x="4497833" y="6218660"/>
                  <a:pt x="4495167" y="6242093"/>
                </a:cubicBezTo>
                <a:cubicBezTo>
                  <a:pt x="4491927" y="6269144"/>
                  <a:pt x="4486975" y="6296005"/>
                  <a:pt x="4484306" y="6323058"/>
                </a:cubicBezTo>
                <a:cubicBezTo>
                  <a:pt x="4481259" y="6353919"/>
                  <a:pt x="4480688" y="6384972"/>
                  <a:pt x="4477448" y="6415833"/>
                </a:cubicBezTo>
                <a:cubicBezTo>
                  <a:pt x="4471162" y="6472225"/>
                  <a:pt x="4463733" y="6528424"/>
                  <a:pt x="4456683" y="6584812"/>
                </a:cubicBezTo>
                <a:cubicBezTo>
                  <a:pt x="4449825" y="6639488"/>
                  <a:pt x="4443729" y="6694164"/>
                  <a:pt x="4435157" y="6748458"/>
                </a:cubicBezTo>
                <a:cubicBezTo>
                  <a:pt x="4431537" y="6771319"/>
                  <a:pt x="4421630" y="6793035"/>
                  <a:pt x="4416106" y="6815516"/>
                </a:cubicBezTo>
                <a:lnTo>
                  <a:pt x="4406407" y="6858000"/>
                </a:lnTo>
                <a:lnTo>
                  <a:pt x="4234154" y="6858000"/>
                </a:lnTo>
                <a:lnTo>
                  <a:pt x="0" y="6858000"/>
                </a:lnTo>
                <a:lnTo>
                  <a:pt x="0" y="2"/>
                </a:lnTo>
                <a:lnTo>
                  <a:pt x="3741092" y="1"/>
                </a:lnTo>
                <a:lnTo>
                  <a:pt x="3743810" y="21486"/>
                </a:lnTo>
                <a:close/>
              </a:path>
            </a:pathLst>
          </a:custGeom>
          <a:effectLst/>
        </p:spPr>
      </p:pic>
      <p:grpSp>
        <p:nvGrpSpPr>
          <p:cNvPr id="11" name="Group 10">
            <a:extLst>
              <a:ext uri="{FF2B5EF4-FFF2-40B4-BE49-F238E27FC236}">
                <a16:creationId xmlns:a16="http://schemas.microsoft.com/office/drawing/2014/main" id="{54A1C8FD-E5B7-4BEC-A74A-A55FB8EA7C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12" name="Freeform: Shape 11">
              <a:extLst>
                <a:ext uri="{FF2B5EF4-FFF2-40B4-BE49-F238E27FC236}">
                  <a16:creationId xmlns:a16="http://schemas.microsoft.com/office/drawing/2014/main" id="{B20D202D-5E48-4B15-9AF5-71BED4FCFF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68D6A069-9380-4E59-A0DA-07053EE8E5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 name="Content Placeholder 2">
            <a:extLst>
              <a:ext uri="{FF2B5EF4-FFF2-40B4-BE49-F238E27FC236}">
                <a16:creationId xmlns:a16="http://schemas.microsoft.com/office/drawing/2014/main" id="{7E5E7D7F-066A-48C5-BD09-7ADB191675B9}"/>
              </a:ext>
            </a:extLst>
          </p:cNvPr>
          <p:cNvSpPr>
            <a:spLocks noGrp="1"/>
          </p:cNvSpPr>
          <p:nvPr>
            <p:ph idx="1"/>
          </p:nvPr>
        </p:nvSpPr>
        <p:spPr>
          <a:xfrm>
            <a:off x="4852407" y="1751304"/>
            <a:ext cx="7339573" cy="2682000"/>
          </a:xfrm>
        </p:spPr>
        <p:txBody>
          <a:bodyPr>
            <a:noAutofit/>
          </a:bodyPr>
          <a:lstStyle/>
          <a:p>
            <a:pPr marL="0" indent="0">
              <a:buNone/>
            </a:pPr>
            <a:r>
              <a:rPr lang="en-US" sz="2700" dirty="0">
                <a:solidFill>
                  <a:schemeClr val="bg1"/>
                </a:solidFill>
              </a:rPr>
              <a:t>Gal 3:23-29: </a:t>
            </a:r>
            <a:r>
              <a:rPr lang="en-US" sz="2700" dirty="0">
                <a:solidFill>
                  <a:schemeClr val="bg1"/>
                </a:solidFill>
                <a:latin typeface="system-ui"/>
              </a:rPr>
              <a:t>Now before faith came, we were held captive under the law, imprisoned until the coming faith would be revealed. So then, the law was our guardian until Christ came, in order that we might be justified by faith. But now that faith has come, we are no longer under a guardian, for in Christ Jesus you are all sons of God, through faith. For as many of you as were baptized into Christ have put on Christ. There is neither Jew nor Greek, there is neither slave nor free, there is no male and female, for you are all </a:t>
            </a:r>
            <a:r>
              <a:rPr lang="en-US" sz="2700" b="0" i="0" dirty="0">
                <a:solidFill>
                  <a:schemeClr val="bg1"/>
                </a:solidFill>
                <a:effectLst/>
                <a:latin typeface="system-ui"/>
              </a:rPr>
              <a:t>one in Christ Jesus. And if you are Christ's, then you are Abraham's offspring, heirs according to promise.</a:t>
            </a:r>
            <a:endParaRPr lang="en-US" sz="2700" dirty="0">
              <a:solidFill>
                <a:schemeClr val="bg1"/>
              </a:solidFill>
            </a:endParaRPr>
          </a:p>
        </p:txBody>
      </p:sp>
      <p:sp>
        <p:nvSpPr>
          <p:cNvPr id="4" name="TextBox 3">
            <a:extLst>
              <a:ext uri="{FF2B5EF4-FFF2-40B4-BE49-F238E27FC236}">
                <a16:creationId xmlns:a16="http://schemas.microsoft.com/office/drawing/2014/main" id="{0770A6DE-50D8-1C61-2D1F-282C50C482DC}"/>
              </a:ext>
            </a:extLst>
          </p:cNvPr>
          <p:cNvSpPr txBox="1"/>
          <p:nvPr/>
        </p:nvSpPr>
        <p:spPr>
          <a:xfrm>
            <a:off x="4852407" y="1104973"/>
            <a:ext cx="4170784" cy="646331"/>
          </a:xfrm>
          <a:prstGeom prst="rect">
            <a:avLst/>
          </a:prstGeom>
          <a:noFill/>
        </p:spPr>
        <p:txBody>
          <a:bodyPr wrap="square" rtlCol="0">
            <a:spAutoFit/>
          </a:bodyPr>
          <a:lstStyle/>
          <a:p>
            <a:r>
              <a:rPr lang="en-US" sz="3600" dirty="0">
                <a:solidFill>
                  <a:schemeClr val="bg1"/>
                </a:solidFill>
              </a:rPr>
              <a:t>Freedom In Christ</a:t>
            </a:r>
            <a:endParaRPr lang="en-US" sz="3600" dirty="0"/>
          </a:p>
        </p:txBody>
      </p:sp>
    </p:spTree>
    <p:extLst>
      <p:ext uri="{BB962C8B-B14F-4D97-AF65-F5344CB8AC3E}">
        <p14:creationId xmlns:p14="http://schemas.microsoft.com/office/powerpoint/2010/main" val="1009565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96781C-32A1-4FDA-A83B-A7FF8C1B1E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273A27-76C2-FCB5-1939-49107CF54202}"/>
              </a:ext>
            </a:extLst>
          </p:cNvPr>
          <p:cNvSpPr>
            <a:spLocks noGrp="1"/>
          </p:cNvSpPr>
          <p:nvPr>
            <p:ph type="title"/>
          </p:nvPr>
        </p:nvSpPr>
        <p:spPr>
          <a:xfrm>
            <a:off x="4777762" y="0"/>
            <a:ext cx="6140449" cy="2044423"/>
          </a:xfrm>
        </p:spPr>
        <p:txBody>
          <a:bodyPr anchor="t">
            <a:normAutofit/>
          </a:bodyPr>
          <a:lstStyle/>
          <a:p>
            <a:r>
              <a:rPr lang="en-US" sz="3600" b="1" dirty="0">
                <a:solidFill>
                  <a:schemeClr val="bg1"/>
                </a:solidFill>
                <a:latin typeface="Calibri" panose="020F0502020204030204" pitchFamily="34" charset="0"/>
                <a:ea typeface="Calibri" panose="020F0502020204030204" pitchFamily="34" charset="0"/>
                <a:cs typeface="Calibri" panose="020F0502020204030204" pitchFamily="34" charset="0"/>
              </a:rPr>
              <a:t>God </a:t>
            </a:r>
            <a:r>
              <a:rPr lang="en-US" sz="3600" b="1" dirty="0">
                <a:solidFill>
                  <a:schemeClr val="bg1"/>
                </a:solidFill>
                <a:latin typeface="+mn-lt"/>
                <a:ea typeface="Calibri" panose="020F0502020204030204" pitchFamily="34" charset="0"/>
                <a:cs typeface="Calibri" panose="020F0502020204030204" pitchFamily="34" charset="0"/>
              </a:rPr>
              <a:t>Provides</a:t>
            </a:r>
            <a:r>
              <a:rPr lang="en-US" sz="3600" b="1" dirty="0">
                <a:solidFill>
                  <a:schemeClr val="bg1"/>
                </a:solidFill>
                <a:latin typeface="Calibri" panose="020F0502020204030204" pitchFamily="34" charset="0"/>
                <a:ea typeface="Calibri" panose="020F0502020204030204" pitchFamily="34" charset="0"/>
                <a:cs typeface="Calibri" panose="020F0502020204030204" pitchFamily="34" charset="0"/>
              </a:rPr>
              <a:t> Freedom When There Is No Hope</a:t>
            </a:r>
            <a:br>
              <a:rPr lang="en-US" sz="2200" dirty="0">
                <a:solidFill>
                  <a:schemeClr val="bg1"/>
                </a:solidFill>
              </a:rPr>
            </a:br>
            <a:br>
              <a:rPr lang="en-US" sz="2200" dirty="0">
                <a:solidFill>
                  <a:schemeClr val="bg1"/>
                </a:solidFill>
              </a:rPr>
            </a:br>
            <a:br>
              <a:rPr lang="en-US" sz="2200" dirty="0">
                <a:solidFill>
                  <a:schemeClr val="bg1"/>
                </a:solidFill>
              </a:rPr>
            </a:br>
            <a:endParaRPr lang="en-US" sz="2200" dirty="0">
              <a:solidFill>
                <a:schemeClr val="bg1"/>
              </a:solidFill>
            </a:endParaRPr>
          </a:p>
        </p:txBody>
      </p:sp>
      <p:pic>
        <p:nvPicPr>
          <p:cNvPr id="5" name="Picture 4" descr="Triangle shaped cave">
            <a:extLst>
              <a:ext uri="{FF2B5EF4-FFF2-40B4-BE49-F238E27FC236}">
                <a16:creationId xmlns:a16="http://schemas.microsoft.com/office/drawing/2014/main" id="{95DF8FE8-521D-40A8-624F-35F25F41B956}"/>
              </a:ext>
            </a:extLst>
          </p:cNvPr>
          <p:cNvPicPr>
            <a:picLocks noChangeAspect="1"/>
          </p:cNvPicPr>
          <p:nvPr/>
        </p:nvPicPr>
        <p:blipFill rotWithShape="1">
          <a:blip r:embed="rId2"/>
          <a:srcRect l="46818" r="7769" b="-1"/>
          <a:stretch/>
        </p:blipFill>
        <p:spPr>
          <a:xfrm>
            <a:off x="20" y="10"/>
            <a:ext cx="4546582" cy="6857990"/>
          </a:xfrm>
          <a:custGeom>
            <a:avLst/>
            <a:gdLst/>
            <a:ahLst/>
            <a:cxnLst/>
            <a:rect l="l" t="t" r="r" b="b"/>
            <a:pathLst>
              <a:path w="4546602" h="6858000">
                <a:moveTo>
                  <a:pt x="4221600" y="6662544"/>
                </a:moveTo>
                <a:lnTo>
                  <a:pt x="4210150" y="6683027"/>
                </a:lnTo>
                <a:lnTo>
                  <a:pt x="4207002" y="6702976"/>
                </a:lnTo>
                <a:lnTo>
                  <a:pt x="4207002" y="6702977"/>
                </a:lnTo>
                <a:cubicBezTo>
                  <a:pt x="4207407" y="6716169"/>
                  <a:pt x="4212552" y="6729219"/>
                  <a:pt x="4220838" y="6742553"/>
                </a:cubicBezTo>
                <a:lnTo>
                  <a:pt x="4220839" y="6742555"/>
                </a:lnTo>
                <a:lnTo>
                  <a:pt x="4240316" y="6812062"/>
                </a:lnTo>
                <a:lnTo>
                  <a:pt x="4235543" y="6776800"/>
                </a:lnTo>
                <a:lnTo>
                  <a:pt x="4220839" y="6742555"/>
                </a:lnTo>
                <a:lnTo>
                  <a:pt x="4220838" y="6742552"/>
                </a:lnTo>
                <a:lnTo>
                  <a:pt x="4207002" y="6702976"/>
                </a:lnTo>
                <a:close/>
                <a:moveTo>
                  <a:pt x="4189594" y="6564620"/>
                </a:moveTo>
                <a:lnTo>
                  <a:pt x="4189594" y="6564621"/>
                </a:lnTo>
                <a:cubicBezTo>
                  <a:pt x="4199883" y="6575479"/>
                  <a:pt x="4205977" y="6582147"/>
                  <a:pt x="4212073" y="6588626"/>
                </a:cubicBezTo>
                <a:lnTo>
                  <a:pt x="4228695" y="6625225"/>
                </a:lnTo>
                <a:lnTo>
                  <a:pt x="4221601" y="6662541"/>
                </a:lnTo>
                <a:lnTo>
                  <a:pt x="4221600" y="6662541"/>
                </a:lnTo>
                <a:lnTo>
                  <a:pt x="4221600" y="6662542"/>
                </a:lnTo>
                <a:lnTo>
                  <a:pt x="4221601" y="6662541"/>
                </a:lnTo>
                <a:lnTo>
                  <a:pt x="4228684" y="6645552"/>
                </a:lnTo>
                <a:lnTo>
                  <a:pt x="4228695" y="6625225"/>
                </a:lnTo>
                <a:lnTo>
                  <a:pt x="4228695" y="6625224"/>
                </a:lnTo>
                <a:cubicBezTo>
                  <a:pt x="4226599" y="6611342"/>
                  <a:pt x="4220551" y="6597578"/>
                  <a:pt x="4212073" y="6588625"/>
                </a:cubicBezTo>
                <a:close/>
                <a:moveTo>
                  <a:pt x="4269915" y="6438981"/>
                </a:moveTo>
                <a:lnTo>
                  <a:pt x="4249984" y="6463840"/>
                </a:lnTo>
                <a:lnTo>
                  <a:pt x="4249982" y="6463849"/>
                </a:lnTo>
                <a:lnTo>
                  <a:pt x="4236188" y="6513012"/>
                </a:lnTo>
                <a:lnTo>
                  <a:pt x="4217381" y="6546194"/>
                </a:lnTo>
                <a:lnTo>
                  <a:pt x="4217381" y="6546195"/>
                </a:lnTo>
                <a:lnTo>
                  <a:pt x="4233719" y="6521804"/>
                </a:lnTo>
                <a:lnTo>
                  <a:pt x="4236188" y="6513012"/>
                </a:lnTo>
                <a:lnTo>
                  <a:pt x="4238998" y="6508052"/>
                </a:lnTo>
                <a:lnTo>
                  <a:pt x="4249982" y="6463849"/>
                </a:lnTo>
                <a:lnTo>
                  <a:pt x="4249984" y="6463841"/>
                </a:lnTo>
                <a:cubicBezTo>
                  <a:pt x="4252937" y="6451650"/>
                  <a:pt x="4260413" y="6444077"/>
                  <a:pt x="4269915" y="6438981"/>
                </a:cubicBezTo>
                <a:close/>
                <a:moveTo>
                  <a:pt x="4355914" y="6364769"/>
                </a:moveTo>
                <a:lnTo>
                  <a:pt x="4354607" y="6387910"/>
                </a:lnTo>
                <a:lnTo>
                  <a:pt x="4351952" y="6393385"/>
                </a:lnTo>
                <a:lnTo>
                  <a:pt x="4345189" y="6407332"/>
                </a:lnTo>
                <a:lnTo>
                  <a:pt x="4345189" y="6407333"/>
                </a:lnTo>
                <a:lnTo>
                  <a:pt x="4351952" y="6393385"/>
                </a:lnTo>
                <a:lnTo>
                  <a:pt x="4354608" y="6387910"/>
                </a:lnTo>
                <a:close/>
                <a:moveTo>
                  <a:pt x="4116820" y="4221391"/>
                </a:moveTo>
                <a:lnTo>
                  <a:pt x="4116820" y="4221392"/>
                </a:lnTo>
                <a:cubicBezTo>
                  <a:pt x="4117582" y="4232061"/>
                  <a:pt x="4117772" y="4243873"/>
                  <a:pt x="4122536" y="4253015"/>
                </a:cubicBezTo>
                <a:cubicBezTo>
                  <a:pt x="4134729" y="4277402"/>
                  <a:pt x="4150349" y="4300071"/>
                  <a:pt x="4162352" y="4324646"/>
                </a:cubicBezTo>
                <a:lnTo>
                  <a:pt x="4171306" y="4363891"/>
                </a:lnTo>
                <a:lnTo>
                  <a:pt x="4170544" y="4482004"/>
                </a:lnTo>
                <a:cubicBezTo>
                  <a:pt x="4167876" y="4546776"/>
                  <a:pt x="4167304" y="4612500"/>
                  <a:pt x="4110534" y="4659174"/>
                </a:cubicBezTo>
                <a:cubicBezTo>
                  <a:pt x="4105962" y="4662986"/>
                  <a:pt x="4103294" y="4671176"/>
                  <a:pt x="4102532" y="4677655"/>
                </a:cubicBezTo>
                <a:cubicBezTo>
                  <a:pt x="4098913" y="4707564"/>
                  <a:pt x="4098531" y="4738235"/>
                  <a:pt x="4092625" y="4767764"/>
                </a:cubicBezTo>
                <a:cubicBezTo>
                  <a:pt x="4090244" y="4779575"/>
                  <a:pt x="4089435" y="4790386"/>
                  <a:pt x="4091316" y="4800483"/>
                </a:cubicBezTo>
                <a:lnTo>
                  <a:pt x="4091316" y="4800484"/>
                </a:lnTo>
                <a:cubicBezTo>
                  <a:pt x="4093197" y="4810581"/>
                  <a:pt x="4097770" y="4819964"/>
                  <a:pt x="4106152" y="4828917"/>
                </a:cubicBezTo>
                <a:lnTo>
                  <a:pt x="4128333" y="4863343"/>
                </a:lnTo>
                <a:lnTo>
                  <a:pt x="4135862" y="4889275"/>
                </a:lnTo>
                <a:lnTo>
                  <a:pt x="4134157" y="4912168"/>
                </a:lnTo>
                <a:cubicBezTo>
                  <a:pt x="4132442" y="4919978"/>
                  <a:pt x="4132085" y="4927122"/>
                  <a:pt x="4132755" y="4933805"/>
                </a:cubicBezTo>
                <a:lnTo>
                  <a:pt x="4132755" y="4933806"/>
                </a:lnTo>
                <a:lnTo>
                  <a:pt x="4132757" y="4933810"/>
                </a:lnTo>
                <a:lnTo>
                  <a:pt x="4137514" y="4952673"/>
                </a:lnTo>
                <a:lnTo>
                  <a:pt x="4140307" y="4957453"/>
                </a:lnTo>
                <a:lnTo>
                  <a:pt x="4141585" y="4961456"/>
                </a:lnTo>
                <a:cubicBezTo>
                  <a:pt x="4146096" y="4970097"/>
                  <a:pt x="4151802" y="4978393"/>
                  <a:pt x="4157589" y="4987038"/>
                </a:cubicBezTo>
                <a:cubicBezTo>
                  <a:pt x="4168828" y="5003802"/>
                  <a:pt x="4182926" y="5022853"/>
                  <a:pt x="4184068" y="5041522"/>
                </a:cubicBezTo>
                <a:cubicBezTo>
                  <a:pt x="4184687" y="5052096"/>
                  <a:pt x="4187605" y="5062300"/>
                  <a:pt x="4191284" y="5072376"/>
                </a:cubicBezTo>
                <a:lnTo>
                  <a:pt x="4197188" y="5087444"/>
                </a:lnTo>
                <a:lnTo>
                  <a:pt x="4210215" y="5133220"/>
                </a:lnTo>
                <a:lnTo>
                  <a:pt x="4210217" y="5133225"/>
                </a:lnTo>
                <a:lnTo>
                  <a:pt x="4203501" y="5166113"/>
                </a:lnTo>
                <a:lnTo>
                  <a:pt x="4203501" y="5166114"/>
                </a:lnTo>
                <a:cubicBezTo>
                  <a:pt x="4202739" y="5167638"/>
                  <a:pt x="4203311" y="5169781"/>
                  <a:pt x="4204192" y="5172091"/>
                </a:cubicBezTo>
                <a:lnTo>
                  <a:pt x="4206739" y="5179068"/>
                </a:lnTo>
                <a:lnTo>
                  <a:pt x="4206573" y="5229433"/>
                </a:lnTo>
                <a:lnTo>
                  <a:pt x="4196024" y="5248936"/>
                </a:lnTo>
                <a:lnTo>
                  <a:pt x="4183116" y="5272796"/>
                </a:lnTo>
                <a:cubicBezTo>
                  <a:pt x="4171471" y="5285441"/>
                  <a:pt x="4163765" y="5298595"/>
                  <a:pt x="4159213" y="5312288"/>
                </a:cubicBezTo>
                <a:lnTo>
                  <a:pt x="4158157" y="5321350"/>
                </a:lnTo>
                <a:lnTo>
                  <a:pt x="4155683" y="5326163"/>
                </a:lnTo>
                <a:lnTo>
                  <a:pt x="4154237" y="5355014"/>
                </a:lnTo>
                <a:lnTo>
                  <a:pt x="4154237" y="5355015"/>
                </a:lnTo>
                <a:cubicBezTo>
                  <a:pt x="4154886" y="5364883"/>
                  <a:pt x="4156589" y="5375003"/>
                  <a:pt x="4159113" y="5385385"/>
                </a:cubicBezTo>
                <a:cubicBezTo>
                  <a:pt x="4162352" y="5398722"/>
                  <a:pt x="4164638" y="5412058"/>
                  <a:pt x="4167304" y="5425583"/>
                </a:cubicBezTo>
                <a:cubicBezTo>
                  <a:pt x="4171114" y="5443871"/>
                  <a:pt x="4175116" y="5462352"/>
                  <a:pt x="4178926" y="5480638"/>
                </a:cubicBezTo>
                <a:lnTo>
                  <a:pt x="4183450" y="5507668"/>
                </a:lnTo>
                <a:lnTo>
                  <a:pt x="4172831" y="5531692"/>
                </a:lnTo>
                <a:lnTo>
                  <a:pt x="4172830" y="5531693"/>
                </a:lnTo>
                <a:cubicBezTo>
                  <a:pt x="4165781" y="5537600"/>
                  <a:pt x="4162589" y="5542649"/>
                  <a:pt x="4162685" y="5547578"/>
                </a:cubicBezTo>
                <a:lnTo>
                  <a:pt x="4162685" y="5547579"/>
                </a:lnTo>
                <a:cubicBezTo>
                  <a:pt x="4162780" y="5552508"/>
                  <a:pt x="4166162" y="5557318"/>
                  <a:pt x="4172258" y="5562747"/>
                </a:cubicBezTo>
                <a:cubicBezTo>
                  <a:pt x="4214932" y="5600468"/>
                  <a:pt x="4241603" y="5646190"/>
                  <a:pt x="4243506" y="5704484"/>
                </a:cubicBezTo>
                <a:cubicBezTo>
                  <a:pt x="4243888" y="5716486"/>
                  <a:pt x="4246554" y="5728679"/>
                  <a:pt x="4249412" y="5740489"/>
                </a:cubicBezTo>
                <a:cubicBezTo>
                  <a:pt x="4251127" y="5747729"/>
                  <a:pt x="4253033" y="5756494"/>
                  <a:pt x="4258177" y="5760874"/>
                </a:cubicBezTo>
                <a:cubicBezTo>
                  <a:pt x="4297420" y="5794975"/>
                  <a:pt x="4324663" y="5837458"/>
                  <a:pt x="4346573" y="5883752"/>
                </a:cubicBezTo>
                <a:lnTo>
                  <a:pt x="4346575" y="5883756"/>
                </a:lnTo>
                <a:lnTo>
                  <a:pt x="4364477" y="5935946"/>
                </a:lnTo>
                <a:lnTo>
                  <a:pt x="4364478" y="5935950"/>
                </a:lnTo>
                <a:lnTo>
                  <a:pt x="4360859" y="5993290"/>
                </a:lnTo>
                <a:lnTo>
                  <a:pt x="4360858" y="5993291"/>
                </a:lnTo>
                <a:cubicBezTo>
                  <a:pt x="4359717" y="6004531"/>
                  <a:pt x="4359906" y="6017485"/>
                  <a:pt x="4354382" y="6026440"/>
                </a:cubicBezTo>
                <a:cubicBezTo>
                  <a:pt x="4337045" y="6054825"/>
                  <a:pt x="4318377" y="6082258"/>
                  <a:pt x="4298182" y="6108738"/>
                </a:cubicBezTo>
                <a:cubicBezTo>
                  <a:pt x="4289514" y="6120074"/>
                  <a:pt x="4284561" y="6126884"/>
                  <a:pt x="4284490" y="6133314"/>
                </a:cubicBezTo>
                <a:lnTo>
                  <a:pt x="4284490" y="6133315"/>
                </a:lnTo>
                <a:lnTo>
                  <a:pt x="4288190" y="6143190"/>
                </a:lnTo>
                <a:lnTo>
                  <a:pt x="4300086" y="6155600"/>
                </a:lnTo>
                <a:lnTo>
                  <a:pt x="4300088" y="6155603"/>
                </a:lnTo>
                <a:cubicBezTo>
                  <a:pt x="4322377" y="6175798"/>
                  <a:pt x="4333998" y="6200945"/>
                  <a:pt x="4338759" y="6228757"/>
                </a:cubicBezTo>
                <a:lnTo>
                  <a:pt x="4356096" y="6361540"/>
                </a:lnTo>
                <a:lnTo>
                  <a:pt x="4356096" y="6361539"/>
                </a:lnTo>
                <a:cubicBezTo>
                  <a:pt x="4352476" y="6317151"/>
                  <a:pt x="4346190" y="6272764"/>
                  <a:pt x="4338759" y="6228756"/>
                </a:cubicBezTo>
                <a:cubicBezTo>
                  <a:pt x="4333998" y="6200944"/>
                  <a:pt x="4322377" y="6175797"/>
                  <a:pt x="4300088" y="6155602"/>
                </a:cubicBezTo>
                <a:lnTo>
                  <a:pt x="4300086" y="6155600"/>
                </a:lnTo>
                <a:lnTo>
                  <a:pt x="4284490" y="6133315"/>
                </a:lnTo>
                <a:lnTo>
                  <a:pt x="4298182" y="6108739"/>
                </a:lnTo>
                <a:cubicBezTo>
                  <a:pt x="4318377" y="6082259"/>
                  <a:pt x="4337045" y="6054826"/>
                  <a:pt x="4354382" y="6026441"/>
                </a:cubicBezTo>
                <a:cubicBezTo>
                  <a:pt x="4359906" y="6017486"/>
                  <a:pt x="4359717" y="6004532"/>
                  <a:pt x="4360858" y="5993292"/>
                </a:cubicBezTo>
                <a:lnTo>
                  <a:pt x="4360859" y="5993290"/>
                </a:lnTo>
                <a:lnTo>
                  <a:pt x="4364311" y="5964477"/>
                </a:lnTo>
                <a:lnTo>
                  <a:pt x="4364478" y="5935950"/>
                </a:lnTo>
                <a:lnTo>
                  <a:pt x="4364478" y="5935949"/>
                </a:lnTo>
                <a:lnTo>
                  <a:pt x="4364477" y="5935946"/>
                </a:lnTo>
                <a:lnTo>
                  <a:pt x="4357598" y="5909351"/>
                </a:lnTo>
                <a:lnTo>
                  <a:pt x="4346575" y="5883756"/>
                </a:lnTo>
                <a:lnTo>
                  <a:pt x="4346573" y="5883751"/>
                </a:lnTo>
                <a:cubicBezTo>
                  <a:pt x="4324663" y="5837457"/>
                  <a:pt x="4297420" y="5794974"/>
                  <a:pt x="4258177" y="5760873"/>
                </a:cubicBezTo>
                <a:cubicBezTo>
                  <a:pt x="4253033" y="5756493"/>
                  <a:pt x="4251127" y="5747728"/>
                  <a:pt x="4249412" y="5740488"/>
                </a:cubicBezTo>
                <a:cubicBezTo>
                  <a:pt x="4246554" y="5728678"/>
                  <a:pt x="4243888" y="5716485"/>
                  <a:pt x="4243506" y="5704483"/>
                </a:cubicBezTo>
                <a:cubicBezTo>
                  <a:pt x="4241603" y="5646189"/>
                  <a:pt x="4214932" y="5600467"/>
                  <a:pt x="4172258" y="5562746"/>
                </a:cubicBezTo>
                <a:lnTo>
                  <a:pt x="4162685" y="5547578"/>
                </a:lnTo>
                <a:lnTo>
                  <a:pt x="4172830" y="5531694"/>
                </a:lnTo>
                <a:lnTo>
                  <a:pt x="4172831" y="5531692"/>
                </a:lnTo>
                <a:lnTo>
                  <a:pt x="4181230" y="5520422"/>
                </a:lnTo>
                <a:lnTo>
                  <a:pt x="4183450" y="5507668"/>
                </a:lnTo>
                <a:lnTo>
                  <a:pt x="4183450" y="5507667"/>
                </a:lnTo>
                <a:cubicBezTo>
                  <a:pt x="4183403" y="5498832"/>
                  <a:pt x="4180831" y="5489497"/>
                  <a:pt x="4178926" y="5480637"/>
                </a:cubicBezTo>
                <a:cubicBezTo>
                  <a:pt x="4175116" y="5462351"/>
                  <a:pt x="4171114" y="5443870"/>
                  <a:pt x="4167304" y="5425582"/>
                </a:cubicBezTo>
                <a:cubicBezTo>
                  <a:pt x="4164638" y="5412057"/>
                  <a:pt x="4162352" y="5398721"/>
                  <a:pt x="4159113" y="5385384"/>
                </a:cubicBezTo>
                <a:lnTo>
                  <a:pt x="4154237" y="5355014"/>
                </a:lnTo>
                <a:lnTo>
                  <a:pt x="4158157" y="5321350"/>
                </a:lnTo>
                <a:lnTo>
                  <a:pt x="4183116" y="5272797"/>
                </a:lnTo>
                <a:lnTo>
                  <a:pt x="4196024" y="5248936"/>
                </a:lnTo>
                <a:lnTo>
                  <a:pt x="4206573" y="5229434"/>
                </a:lnTo>
                <a:cubicBezTo>
                  <a:pt x="4210407" y="5213598"/>
                  <a:pt x="4210359" y="5196595"/>
                  <a:pt x="4206739" y="5179068"/>
                </a:cubicBezTo>
                <a:lnTo>
                  <a:pt x="4206739" y="5179067"/>
                </a:lnTo>
                <a:cubicBezTo>
                  <a:pt x="4206263" y="5176876"/>
                  <a:pt x="4205074" y="5174400"/>
                  <a:pt x="4204192" y="5172090"/>
                </a:cubicBezTo>
                <a:lnTo>
                  <a:pt x="4203501" y="5166114"/>
                </a:lnTo>
                <a:lnTo>
                  <a:pt x="4210217" y="5133225"/>
                </a:lnTo>
                <a:lnTo>
                  <a:pt x="4210217" y="5133224"/>
                </a:lnTo>
                <a:lnTo>
                  <a:pt x="4210215" y="5133220"/>
                </a:lnTo>
                <a:lnTo>
                  <a:pt x="4203072" y="5102461"/>
                </a:lnTo>
                <a:lnTo>
                  <a:pt x="4197188" y="5087444"/>
                </a:lnTo>
                <a:lnTo>
                  <a:pt x="4197182" y="5087423"/>
                </a:lnTo>
                <a:cubicBezTo>
                  <a:pt x="4191096" y="5072411"/>
                  <a:pt x="4184997" y="5057381"/>
                  <a:pt x="4184068" y="5041521"/>
                </a:cubicBezTo>
                <a:cubicBezTo>
                  <a:pt x="4182926" y="5022852"/>
                  <a:pt x="4168828" y="5003801"/>
                  <a:pt x="4157589" y="4987037"/>
                </a:cubicBezTo>
                <a:lnTo>
                  <a:pt x="4140307" y="4957453"/>
                </a:lnTo>
                <a:lnTo>
                  <a:pt x="4132757" y="4933810"/>
                </a:lnTo>
                <a:lnTo>
                  <a:pt x="4132755" y="4933805"/>
                </a:lnTo>
                <a:lnTo>
                  <a:pt x="4134157" y="4912169"/>
                </a:lnTo>
                <a:cubicBezTo>
                  <a:pt x="4135919" y="4904359"/>
                  <a:pt x="4136431" y="4896714"/>
                  <a:pt x="4135862" y="4889276"/>
                </a:cubicBezTo>
                <a:lnTo>
                  <a:pt x="4135862" y="4889275"/>
                </a:lnTo>
                <a:lnTo>
                  <a:pt x="4131084" y="4867614"/>
                </a:lnTo>
                <a:lnTo>
                  <a:pt x="4128333" y="4863343"/>
                </a:lnTo>
                <a:lnTo>
                  <a:pt x="4126583" y="4857317"/>
                </a:lnTo>
                <a:cubicBezTo>
                  <a:pt x="4121440" y="4847214"/>
                  <a:pt x="4114439" y="4837703"/>
                  <a:pt x="4106152" y="4828916"/>
                </a:cubicBezTo>
                <a:lnTo>
                  <a:pt x="4091316" y="4800483"/>
                </a:lnTo>
                <a:lnTo>
                  <a:pt x="4092625" y="4767765"/>
                </a:lnTo>
                <a:cubicBezTo>
                  <a:pt x="4098531" y="4738236"/>
                  <a:pt x="4098913" y="4707565"/>
                  <a:pt x="4102532" y="4677656"/>
                </a:cubicBezTo>
                <a:cubicBezTo>
                  <a:pt x="4103294" y="4671177"/>
                  <a:pt x="4105962" y="4662987"/>
                  <a:pt x="4110534" y="4659175"/>
                </a:cubicBezTo>
                <a:cubicBezTo>
                  <a:pt x="4167304" y="4612501"/>
                  <a:pt x="4167876" y="4546777"/>
                  <a:pt x="4170544" y="4482005"/>
                </a:cubicBezTo>
                <a:cubicBezTo>
                  <a:pt x="4172258" y="4442762"/>
                  <a:pt x="4172258" y="4403326"/>
                  <a:pt x="4171306" y="4363891"/>
                </a:cubicBezTo>
                <a:lnTo>
                  <a:pt x="4171306" y="4363890"/>
                </a:lnTo>
                <a:cubicBezTo>
                  <a:pt x="4171114" y="4350554"/>
                  <a:pt x="4168066" y="4336457"/>
                  <a:pt x="4162352" y="4324645"/>
                </a:cubicBezTo>
                <a:cubicBezTo>
                  <a:pt x="4150349" y="4300070"/>
                  <a:pt x="4134729" y="4277401"/>
                  <a:pt x="4122536" y="4253014"/>
                </a:cubicBezTo>
                <a:close/>
                <a:moveTo>
                  <a:pt x="4113010" y="4165383"/>
                </a:moveTo>
                <a:lnTo>
                  <a:pt x="4113010" y="4165384"/>
                </a:lnTo>
                <a:lnTo>
                  <a:pt x="4116915" y="4192388"/>
                </a:lnTo>
                <a:lnTo>
                  <a:pt x="4116915" y="4192387"/>
                </a:lnTo>
                <a:cubicBezTo>
                  <a:pt x="4117011" y="4182767"/>
                  <a:pt x="4116439" y="4173480"/>
                  <a:pt x="4113010" y="4165383"/>
                </a:cubicBezTo>
                <a:close/>
                <a:moveTo>
                  <a:pt x="4100628" y="3885338"/>
                </a:moveTo>
                <a:lnTo>
                  <a:pt x="4100628" y="3885339"/>
                </a:lnTo>
                <a:cubicBezTo>
                  <a:pt x="4110344" y="3897722"/>
                  <a:pt x="4117750" y="3910319"/>
                  <a:pt x="4123009" y="3923125"/>
                </a:cubicBezTo>
                <a:lnTo>
                  <a:pt x="4132513" y="3962160"/>
                </a:lnTo>
                <a:lnTo>
                  <a:pt x="4116821" y="4043838"/>
                </a:lnTo>
                <a:lnTo>
                  <a:pt x="4116820" y="4043839"/>
                </a:lnTo>
                <a:cubicBezTo>
                  <a:pt x="4108057" y="4063842"/>
                  <a:pt x="4102675" y="4083702"/>
                  <a:pt x="4101699" y="4103825"/>
                </a:cubicBezTo>
                <a:lnTo>
                  <a:pt x="4101699" y="4103826"/>
                </a:lnTo>
                <a:lnTo>
                  <a:pt x="4103666" y="4134255"/>
                </a:lnTo>
                <a:lnTo>
                  <a:pt x="4113010" y="4165382"/>
                </a:lnTo>
                <a:lnTo>
                  <a:pt x="4101699" y="4103826"/>
                </a:lnTo>
                <a:lnTo>
                  <a:pt x="4116820" y="4043840"/>
                </a:lnTo>
                <a:lnTo>
                  <a:pt x="4116821" y="4043838"/>
                </a:lnTo>
                <a:lnTo>
                  <a:pt x="4130123" y="4002410"/>
                </a:lnTo>
                <a:lnTo>
                  <a:pt x="4132513" y="3962160"/>
                </a:lnTo>
                <a:lnTo>
                  <a:pt x="4132513" y="3962159"/>
                </a:lnTo>
                <a:cubicBezTo>
                  <a:pt x="4130251" y="3935727"/>
                  <a:pt x="4120060" y="3910104"/>
                  <a:pt x="4100628" y="3885338"/>
                </a:cubicBezTo>
                <a:close/>
                <a:moveTo>
                  <a:pt x="4115391" y="3670561"/>
                </a:moveTo>
                <a:lnTo>
                  <a:pt x="4117820" y="3680164"/>
                </a:lnTo>
                <a:lnTo>
                  <a:pt x="4113772" y="3734837"/>
                </a:lnTo>
                <a:lnTo>
                  <a:pt x="4113772" y="3734838"/>
                </a:lnTo>
                <a:cubicBezTo>
                  <a:pt x="4112820" y="3741316"/>
                  <a:pt x="4111486" y="3749126"/>
                  <a:pt x="4114154" y="3754653"/>
                </a:cubicBezTo>
                <a:lnTo>
                  <a:pt x="4120511" y="3789776"/>
                </a:lnTo>
                <a:lnTo>
                  <a:pt x="4105580" y="3822472"/>
                </a:lnTo>
                <a:cubicBezTo>
                  <a:pt x="4098532" y="3831902"/>
                  <a:pt x="4092912" y="3842046"/>
                  <a:pt x="4091245" y="3852619"/>
                </a:cubicBezTo>
                <a:lnTo>
                  <a:pt x="4091245" y="3852620"/>
                </a:lnTo>
                <a:lnTo>
                  <a:pt x="4092025" y="3868764"/>
                </a:lnTo>
                <a:lnTo>
                  <a:pt x="4100628" y="3885337"/>
                </a:lnTo>
                <a:lnTo>
                  <a:pt x="4091245" y="3852620"/>
                </a:lnTo>
                <a:lnTo>
                  <a:pt x="4105580" y="3822473"/>
                </a:lnTo>
                <a:cubicBezTo>
                  <a:pt x="4113772" y="3811614"/>
                  <a:pt x="4118916" y="3800897"/>
                  <a:pt x="4120511" y="3789777"/>
                </a:cubicBezTo>
                <a:lnTo>
                  <a:pt x="4120511" y="3789776"/>
                </a:lnTo>
                <a:cubicBezTo>
                  <a:pt x="4122107" y="3778655"/>
                  <a:pt x="4120154" y="3767130"/>
                  <a:pt x="4114154" y="3754652"/>
                </a:cubicBezTo>
                <a:lnTo>
                  <a:pt x="4113772" y="3734838"/>
                </a:lnTo>
                <a:lnTo>
                  <a:pt x="4117820" y="3680164"/>
                </a:lnTo>
                <a:lnTo>
                  <a:pt x="4117820" y="3680163"/>
                </a:lnTo>
                <a:close/>
                <a:moveTo>
                  <a:pt x="4185711" y="2836172"/>
                </a:moveTo>
                <a:lnTo>
                  <a:pt x="4177020" y="2848793"/>
                </a:lnTo>
                <a:cubicBezTo>
                  <a:pt x="4172020" y="2865010"/>
                  <a:pt x="4166162" y="2881307"/>
                  <a:pt x="4161416" y="2897785"/>
                </a:cubicBezTo>
                <a:lnTo>
                  <a:pt x="4160387" y="2903551"/>
                </a:lnTo>
                <a:lnTo>
                  <a:pt x="4157113" y="2914328"/>
                </a:lnTo>
                <a:lnTo>
                  <a:pt x="4152482" y="2947859"/>
                </a:lnTo>
                <a:lnTo>
                  <a:pt x="4152481" y="2947862"/>
                </a:lnTo>
                <a:lnTo>
                  <a:pt x="4152481" y="2947863"/>
                </a:lnTo>
                <a:cubicBezTo>
                  <a:pt x="4152112" y="2959157"/>
                  <a:pt x="4153112" y="2970576"/>
                  <a:pt x="4156065" y="2982149"/>
                </a:cubicBezTo>
                <a:lnTo>
                  <a:pt x="4167758" y="3077402"/>
                </a:lnTo>
                <a:lnTo>
                  <a:pt x="4155303" y="3172654"/>
                </a:lnTo>
                <a:cubicBezTo>
                  <a:pt x="4129394" y="3276480"/>
                  <a:pt x="4101962" y="3380305"/>
                  <a:pt x="4107676" y="3489467"/>
                </a:cubicBezTo>
                <a:cubicBezTo>
                  <a:pt x="4108628" y="3507563"/>
                  <a:pt x="4097007" y="3529090"/>
                  <a:pt x="4085577" y="3544713"/>
                </a:cubicBezTo>
                <a:cubicBezTo>
                  <a:pt x="4074719" y="3559668"/>
                  <a:pt x="4068860" y="3566811"/>
                  <a:pt x="4067955" y="3574408"/>
                </a:cubicBezTo>
                <a:lnTo>
                  <a:pt x="4067956" y="3574408"/>
                </a:lnTo>
                <a:lnTo>
                  <a:pt x="4067955" y="3574409"/>
                </a:lnTo>
                <a:cubicBezTo>
                  <a:pt x="4067050" y="3582005"/>
                  <a:pt x="4071099" y="3590054"/>
                  <a:pt x="4080053" y="3606818"/>
                </a:cubicBezTo>
                <a:cubicBezTo>
                  <a:pt x="4084435" y="3614820"/>
                  <a:pt x="4087101" y="3624726"/>
                  <a:pt x="4093579" y="3630633"/>
                </a:cubicBezTo>
                <a:lnTo>
                  <a:pt x="4109452" y="3651926"/>
                </a:lnTo>
                <a:lnTo>
                  <a:pt x="4093579" y="3630632"/>
                </a:lnTo>
                <a:cubicBezTo>
                  <a:pt x="4087101" y="3624725"/>
                  <a:pt x="4084435" y="3614819"/>
                  <a:pt x="4080053" y="3606817"/>
                </a:cubicBezTo>
                <a:cubicBezTo>
                  <a:pt x="4075576" y="3598435"/>
                  <a:pt x="4072325" y="3592232"/>
                  <a:pt x="4070307" y="3587174"/>
                </a:cubicBezTo>
                <a:lnTo>
                  <a:pt x="4067956" y="3574408"/>
                </a:lnTo>
                <a:lnTo>
                  <a:pt x="4073034" y="3562321"/>
                </a:lnTo>
                <a:cubicBezTo>
                  <a:pt x="4075969" y="3557716"/>
                  <a:pt x="4080148" y="3552191"/>
                  <a:pt x="4085577" y="3544714"/>
                </a:cubicBezTo>
                <a:cubicBezTo>
                  <a:pt x="4097007" y="3529091"/>
                  <a:pt x="4108628" y="3507564"/>
                  <a:pt x="4107676" y="3489468"/>
                </a:cubicBezTo>
                <a:cubicBezTo>
                  <a:pt x="4101962" y="3380306"/>
                  <a:pt x="4129394" y="3276481"/>
                  <a:pt x="4155303" y="3172655"/>
                </a:cubicBezTo>
                <a:cubicBezTo>
                  <a:pt x="4163305" y="3140650"/>
                  <a:pt x="4167543" y="3109026"/>
                  <a:pt x="4167758" y="3077402"/>
                </a:cubicBezTo>
                <a:lnTo>
                  <a:pt x="4167758" y="3077401"/>
                </a:lnTo>
                <a:cubicBezTo>
                  <a:pt x="4167972" y="3045777"/>
                  <a:pt x="4164162" y="3014153"/>
                  <a:pt x="4156065" y="2982148"/>
                </a:cubicBezTo>
                <a:lnTo>
                  <a:pt x="4152481" y="2947863"/>
                </a:lnTo>
                <a:lnTo>
                  <a:pt x="4152482" y="2947859"/>
                </a:lnTo>
                <a:lnTo>
                  <a:pt x="4160387" y="2903551"/>
                </a:lnTo>
                <a:lnTo>
                  <a:pt x="4177020" y="2848794"/>
                </a:lnTo>
                <a:cubicBezTo>
                  <a:pt x="4178353" y="2844317"/>
                  <a:pt x="4181639" y="2839983"/>
                  <a:pt x="4185711" y="2836173"/>
                </a:cubicBezTo>
                <a:close/>
                <a:moveTo>
                  <a:pt x="3701225" y="1508458"/>
                </a:moveTo>
                <a:lnTo>
                  <a:pt x="3673131" y="1596214"/>
                </a:lnTo>
                <a:cubicBezTo>
                  <a:pt x="3670654" y="1604979"/>
                  <a:pt x="3672179" y="1615837"/>
                  <a:pt x="3675036" y="1624981"/>
                </a:cubicBezTo>
                <a:cubicBezTo>
                  <a:pt x="3684752" y="1656224"/>
                  <a:pt x="3709137" y="1676037"/>
                  <a:pt x="3731617" y="1697754"/>
                </a:cubicBezTo>
                <a:cubicBezTo>
                  <a:pt x="3741524" y="1707280"/>
                  <a:pt x="3748572" y="1720424"/>
                  <a:pt x="3754286" y="1733189"/>
                </a:cubicBezTo>
                <a:cubicBezTo>
                  <a:pt x="3768957" y="1766336"/>
                  <a:pt x="3782101" y="1800247"/>
                  <a:pt x="3796007" y="1833776"/>
                </a:cubicBezTo>
                <a:cubicBezTo>
                  <a:pt x="3797341" y="1837014"/>
                  <a:pt x="3800770" y="1839680"/>
                  <a:pt x="3803628" y="1842159"/>
                </a:cubicBezTo>
                <a:cubicBezTo>
                  <a:pt x="3833729" y="1866923"/>
                  <a:pt x="3864018" y="1891498"/>
                  <a:pt x="3894119" y="1916455"/>
                </a:cubicBezTo>
                <a:cubicBezTo>
                  <a:pt x="3899833" y="1921217"/>
                  <a:pt x="3904025" y="1928077"/>
                  <a:pt x="3909549" y="1933220"/>
                </a:cubicBezTo>
                <a:cubicBezTo>
                  <a:pt x="3917169" y="1940460"/>
                  <a:pt x="3924410" y="1949604"/>
                  <a:pt x="3933554" y="1953414"/>
                </a:cubicBezTo>
                <a:cubicBezTo>
                  <a:pt x="3962319" y="1965225"/>
                  <a:pt x="3974703" y="1987895"/>
                  <a:pt x="3980037" y="2016470"/>
                </a:cubicBezTo>
                <a:cubicBezTo>
                  <a:pt x="3984990" y="2042571"/>
                  <a:pt x="3989182" y="2068670"/>
                  <a:pt x="3994896" y="2094579"/>
                </a:cubicBezTo>
                <a:cubicBezTo>
                  <a:pt x="4001754" y="2126202"/>
                  <a:pt x="4009184" y="2157637"/>
                  <a:pt x="4017567" y="2188880"/>
                </a:cubicBezTo>
                <a:cubicBezTo>
                  <a:pt x="4021187" y="2202405"/>
                  <a:pt x="4025377" y="2216693"/>
                  <a:pt x="4032807" y="2228315"/>
                </a:cubicBezTo>
                <a:cubicBezTo>
                  <a:pt x="4053382" y="2260891"/>
                  <a:pt x="4067288" y="2295754"/>
                  <a:pt x="4061764" y="2334045"/>
                </a:cubicBezTo>
                <a:cubicBezTo>
                  <a:pt x="4057382" y="2364716"/>
                  <a:pt x="4068622" y="2390435"/>
                  <a:pt x="4086149" y="2409486"/>
                </a:cubicBezTo>
                <a:cubicBezTo>
                  <a:pt x="4094103" y="2418155"/>
                  <a:pt x="4099616" y="2426977"/>
                  <a:pt x="4103250" y="2435913"/>
                </a:cubicBezTo>
                <a:lnTo>
                  <a:pt x="4109081" y="2463018"/>
                </a:lnTo>
                <a:lnTo>
                  <a:pt x="4109080" y="2463031"/>
                </a:lnTo>
                <a:lnTo>
                  <a:pt x="4100439" y="2518262"/>
                </a:lnTo>
                <a:lnTo>
                  <a:pt x="4100438" y="2518264"/>
                </a:lnTo>
                <a:cubicBezTo>
                  <a:pt x="4097771" y="2527790"/>
                  <a:pt x="4096627" y="2536458"/>
                  <a:pt x="4096794" y="2545006"/>
                </a:cubicBezTo>
                <a:lnTo>
                  <a:pt x="4096794" y="2545007"/>
                </a:lnTo>
                <a:cubicBezTo>
                  <a:pt x="4096960" y="2553556"/>
                  <a:pt x="4098437" y="2561986"/>
                  <a:pt x="4101008" y="2571035"/>
                </a:cubicBezTo>
                <a:cubicBezTo>
                  <a:pt x="4113010" y="2612946"/>
                  <a:pt x="4145587" y="2640951"/>
                  <a:pt x="4174162" y="2668002"/>
                </a:cubicBezTo>
                <a:cubicBezTo>
                  <a:pt x="4198547" y="2691055"/>
                  <a:pt x="4212264" y="2716964"/>
                  <a:pt x="4222552" y="2745349"/>
                </a:cubicBezTo>
                <a:lnTo>
                  <a:pt x="4222553" y="2745352"/>
                </a:lnTo>
                <a:lnTo>
                  <a:pt x="4228473" y="2778006"/>
                </a:lnTo>
                <a:lnTo>
                  <a:pt x="4228053" y="2785440"/>
                </a:lnTo>
                <a:lnTo>
                  <a:pt x="4217974" y="2811780"/>
                </a:lnTo>
                <a:lnTo>
                  <a:pt x="4217970" y="2811787"/>
                </a:lnTo>
                <a:lnTo>
                  <a:pt x="4217971" y="2811787"/>
                </a:lnTo>
                <a:lnTo>
                  <a:pt x="4217974" y="2811780"/>
                </a:lnTo>
                <a:lnTo>
                  <a:pt x="4227624" y="2793023"/>
                </a:lnTo>
                <a:lnTo>
                  <a:pt x="4228053" y="2785440"/>
                </a:lnTo>
                <a:lnTo>
                  <a:pt x="4229253" y="2782305"/>
                </a:lnTo>
                <a:lnTo>
                  <a:pt x="4228473" y="2778006"/>
                </a:lnTo>
                <a:lnTo>
                  <a:pt x="4228883" y="2770757"/>
                </a:lnTo>
                <a:lnTo>
                  <a:pt x="4222553" y="2745352"/>
                </a:lnTo>
                <a:lnTo>
                  <a:pt x="4222552" y="2745348"/>
                </a:lnTo>
                <a:cubicBezTo>
                  <a:pt x="4212264" y="2716963"/>
                  <a:pt x="4198547" y="2691054"/>
                  <a:pt x="4174162" y="2668001"/>
                </a:cubicBezTo>
                <a:cubicBezTo>
                  <a:pt x="4145587" y="2640950"/>
                  <a:pt x="4113010" y="2612945"/>
                  <a:pt x="4101008" y="2571034"/>
                </a:cubicBezTo>
                <a:lnTo>
                  <a:pt x="4096794" y="2545007"/>
                </a:lnTo>
                <a:lnTo>
                  <a:pt x="4100438" y="2518265"/>
                </a:lnTo>
                <a:lnTo>
                  <a:pt x="4100439" y="2518262"/>
                </a:lnTo>
                <a:lnTo>
                  <a:pt x="4107019" y="2490551"/>
                </a:lnTo>
                <a:lnTo>
                  <a:pt x="4109080" y="2463031"/>
                </a:lnTo>
                <a:lnTo>
                  <a:pt x="4109082" y="2463019"/>
                </a:lnTo>
                <a:lnTo>
                  <a:pt x="4109081" y="2463018"/>
                </a:lnTo>
                <a:lnTo>
                  <a:pt x="4109082" y="2463018"/>
                </a:lnTo>
                <a:cubicBezTo>
                  <a:pt x="4108200" y="2444777"/>
                  <a:pt x="4102057" y="2426822"/>
                  <a:pt x="4086149" y="2409485"/>
                </a:cubicBezTo>
                <a:cubicBezTo>
                  <a:pt x="4068622" y="2390434"/>
                  <a:pt x="4057382" y="2364715"/>
                  <a:pt x="4061764" y="2334044"/>
                </a:cubicBezTo>
                <a:cubicBezTo>
                  <a:pt x="4067288" y="2295753"/>
                  <a:pt x="4053382" y="2260890"/>
                  <a:pt x="4032807" y="2228314"/>
                </a:cubicBezTo>
                <a:cubicBezTo>
                  <a:pt x="4025377" y="2216692"/>
                  <a:pt x="4021187" y="2202404"/>
                  <a:pt x="4017567" y="2188879"/>
                </a:cubicBezTo>
                <a:cubicBezTo>
                  <a:pt x="4009184" y="2157636"/>
                  <a:pt x="4001754" y="2126201"/>
                  <a:pt x="3994896" y="2094578"/>
                </a:cubicBezTo>
                <a:cubicBezTo>
                  <a:pt x="3989182" y="2068669"/>
                  <a:pt x="3984990" y="2042570"/>
                  <a:pt x="3980037" y="2016469"/>
                </a:cubicBezTo>
                <a:cubicBezTo>
                  <a:pt x="3974703" y="1987894"/>
                  <a:pt x="3962319" y="1965224"/>
                  <a:pt x="3933554" y="1953413"/>
                </a:cubicBezTo>
                <a:cubicBezTo>
                  <a:pt x="3924410" y="1949603"/>
                  <a:pt x="3917169" y="1940459"/>
                  <a:pt x="3909549" y="1933219"/>
                </a:cubicBezTo>
                <a:cubicBezTo>
                  <a:pt x="3904025" y="1928076"/>
                  <a:pt x="3899833" y="1921216"/>
                  <a:pt x="3894119" y="1916454"/>
                </a:cubicBezTo>
                <a:cubicBezTo>
                  <a:pt x="3864018" y="1891497"/>
                  <a:pt x="3833729" y="1866922"/>
                  <a:pt x="3803628" y="1842158"/>
                </a:cubicBezTo>
                <a:cubicBezTo>
                  <a:pt x="3800770" y="1839679"/>
                  <a:pt x="3797341" y="1837013"/>
                  <a:pt x="3796007" y="1833775"/>
                </a:cubicBezTo>
                <a:cubicBezTo>
                  <a:pt x="3782101" y="1800246"/>
                  <a:pt x="3768958" y="1766335"/>
                  <a:pt x="3754286" y="1733188"/>
                </a:cubicBezTo>
                <a:cubicBezTo>
                  <a:pt x="3748572" y="1720423"/>
                  <a:pt x="3741524" y="1707279"/>
                  <a:pt x="3731618" y="1697753"/>
                </a:cubicBezTo>
                <a:cubicBezTo>
                  <a:pt x="3709138" y="1676036"/>
                  <a:pt x="3684752" y="1656223"/>
                  <a:pt x="3675036" y="1624980"/>
                </a:cubicBezTo>
                <a:cubicBezTo>
                  <a:pt x="3672180" y="1615836"/>
                  <a:pt x="3670655" y="1604978"/>
                  <a:pt x="3673132" y="1596213"/>
                </a:cubicBezTo>
                <a:close/>
                <a:moveTo>
                  <a:pt x="3719830" y="1459073"/>
                </a:moveTo>
                <a:lnTo>
                  <a:pt x="3719829" y="1459074"/>
                </a:lnTo>
                <a:lnTo>
                  <a:pt x="3710612" y="1481572"/>
                </a:lnTo>
                <a:close/>
                <a:moveTo>
                  <a:pt x="3739023" y="1268758"/>
                </a:moveTo>
                <a:cubicBezTo>
                  <a:pt x="3739475" y="1275402"/>
                  <a:pt x="3741047" y="1281689"/>
                  <a:pt x="3744190" y="1286070"/>
                </a:cubicBezTo>
                <a:cubicBezTo>
                  <a:pt x="3758763" y="1306930"/>
                  <a:pt x="3765003" y="1328553"/>
                  <a:pt x="3766527" y="1350628"/>
                </a:cubicBezTo>
                <a:lnTo>
                  <a:pt x="3760933" y="1413840"/>
                </a:lnTo>
                <a:lnTo>
                  <a:pt x="3766528" y="1350627"/>
                </a:lnTo>
                <a:cubicBezTo>
                  <a:pt x="3765003" y="1328552"/>
                  <a:pt x="3758764" y="1306930"/>
                  <a:pt x="3744190" y="1286069"/>
                </a:cubicBezTo>
                <a:close/>
                <a:moveTo>
                  <a:pt x="3680752" y="773035"/>
                </a:moveTo>
                <a:lnTo>
                  <a:pt x="3680752" y="773036"/>
                </a:lnTo>
                <a:cubicBezTo>
                  <a:pt x="3683038" y="800277"/>
                  <a:pt x="3686276" y="827330"/>
                  <a:pt x="3688752" y="854380"/>
                </a:cubicBezTo>
                <a:cubicBezTo>
                  <a:pt x="3691038" y="878957"/>
                  <a:pt x="3691800" y="903723"/>
                  <a:pt x="3719805" y="915344"/>
                </a:cubicBezTo>
                <a:cubicBezTo>
                  <a:pt x="3724187" y="917060"/>
                  <a:pt x="3727425" y="922774"/>
                  <a:pt x="3730283" y="927156"/>
                </a:cubicBezTo>
                <a:cubicBezTo>
                  <a:pt x="3774291" y="994786"/>
                  <a:pt x="3773147" y="1030981"/>
                  <a:pt x="3726663" y="1097088"/>
                </a:cubicBezTo>
                <a:cubicBezTo>
                  <a:pt x="3721901" y="1103946"/>
                  <a:pt x="3718471" y="1118614"/>
                  <a:pt x="3722281" y="1123186"/>
                </a:cubicBezTo>
                <a:cubicBezTo>
                  <a:pt x="3738093" y="1142618"/>
                  <a:pt x="3745142" y="1162954"/>
                  <a:pt x="3747000" y="1184029"/>
                </a:cubicBezTo>
                <a:cubicBezTo>
                  <a:pt x="3745142" y="1162954"/>
                  <a:pt x="3738094" y="1142617"/>
                  <a:pt x="3722282" y="1123185"/>
                </a:cubicBezTo>
                <a:cubicBezTo>
                  <a:pt x="3718472" y="1118613"/>
                  <a:pt x="3721902" y="1103945"/>
                  <a:pt x="3726664" y="1097087"/>
                </a:cubicBezTo>
                <a:cubicBezTo>
                  <a:pt x="3773148" y="1030980"/>
                  <a:pt x="3774292" y="994785"/>
                  <a:pt x="3730284" y="927155"/>
                </a:cubicBezTo>
                <a:cubicBezTo>
                  <a:pt x="3727426" y="922773"/>
                  <a:pt x="3724188" y="917059"/>
                  <a:pt x="3719806" y="915343"/>
                </a:cubicBezTo>
                <a:cubicBezTo>
                  <a:pt x="3691800" y="903722"/>
                  <a:pt x="3691038" y="878956"/>
                  <a:pt x="3688752" y="854379"/>
                </a:cubicBezTo>
                <a:close/>
                <a:moveTo>
                  <a:pt x="3736153" y="517851"/>
                </a:moveTo>
                <a:lnTo>
                  <a:pt x="3727235" y="556048"/>
                </a:lnTo>
                <a:cubicBezTo>
                  <a:pt x="3725139" y="564049"/>
                  <a:pt x="3719615" y="572623"/>
                  <a:pt x="3720757" y="580051"/>
                </a:cubicBezTo>
                <a:cubicBezTo>
                  <a:pt x="3724091" y="601579"/>
                  <a:pt x="3721662" y="622201"/>
                  <a:pt x="3717376" y="642538"/>
                </a:cubicBezTo>
                <a:lnTo>
                  <a:pt x="3704853" y="694928"/>
                </a:lnTo>
                <a:lnTo>
                  <a:pt x="3717377" y="642537"/>
                </a:lnTo>
                <a:cubicBezTo>
                  <a:pt x="3721663" y="622201"/>
                  <a:pt x="3724092" y="601578"/>
                  <a:pt x="3720758" y="580050"/>
                </a:cubicBezTo>
                <a:cubicBezTo>
                  <a:pt x="3719616" y="572622"/>
                  <a:pt x="3725140" y="564048"/>
                  <a:pt x="3727236" y="556047"/>
                </a:cubicBezTo>
                <a:close/>
                <a:moveTo>
                  <a:pt x="3749448" y="298169"/>
                </a:moveTo>
                <a:lnTo>
                  <a:pt x="3734666" y="313533"/>
                </a:lnTo>
                <a:lnTo>
                  <a:pt x="3734666" y="313533"/>
                </a:lnTo>
                <a:lnTo>
                  <a:pt x="3734665" y="313534"/>
                </a:lnTo>
                <a:cubicBezTo>
                  <a:pt x="3730473" y="316390"/>
                  <a:pt x="3732759" y="330299"/>
                  <a:pt x="3734093" y="338871"/>
                </a:cubicBezTo>
                <a:lnTo>
                  <a:pt x="3734100" y="338903"/>
                </a:lnTo>
                <a:lnTo>
                  <a:pt x="3744000" y="395640"/>
                </a:lnTo>
                <a:lnTo>
                  <a:pt x="3740190" y="367328"/>
                </a:lnTo>
                <a:lnTo>
                  <a:pt x="3734100" y="338903"/>
                </a:lnTo>
                <a:lnTo>
                  <a:pt x="3734094" y="338870"/>
                </a:lnTo>
                <a:cubicBezTo>
                  <a:pt x="3733427" y="334584"/>
                  <a:pt x="3732522" y="328964"/>
                  <a:pt x="3732308" y="324058"/>
                </a:cubicBezTo>
                <a:lnTo>
                  <a:pt x="3734666" y="313533"/>
                </a:lnTo>
                <a:close/>
                <a:moveTo>
                  <a:pt x="3756993" y="281568"/>
                </a:moveTo>
                <a:lnTo>
                  <a:pt x="3752098" y="295415"/>
                </a:lnTo>
                <a:lnTo>
                  <a:pt x="3752099" y="295415"/>
                </a:lnTo>
                <a:close/>
                <a:moveTo>
                  <a:pt x="3743673" y="24486"/>
                </a:moveTo>
                <a:lnTo>
                  <a:pt x="3741410" y="74129"/>
                </a:lnTo>
                <a:cubicBezTo>
                  <a:pt x="3742333" y="91492"/>
                  <a:pt x="3744643" y="108703"/>
                  <a:pt x="3747334" y="125861"/>
                </a:cubicBezTo>
                <a:lnTo>
                  <a:pt x="3751729" y="153388"/>
                </a:lnTo>
                <a:lnTo>
                  <a:pt x="3760002" y="228944"/>
                </a:lnTo>
                <a:lnTo>
                  <a:pt x="3755543" y="177271"/>
                </a:lnTo>
                <a:lnTo>
                  <a:pt x="3751729" y="153388"/>
                </a:lnTo>
                <a:lnTo>
                  <a:pt x="3751530" y="151569"/>
                </a:lnTo>
                <a:cubicBezTo>
                  <a:pt x="3747300" y="125876"/>
                  <a:pt x="3742795" y="100174"/>
                  <a:pt x="3741411" y="74129"/>
                </a:cubicBezTo>
                <a:close/>
                <a:moveTo>
                  <a:pt x="3741092" y="0"/>
                </a:moveTo>
                <a:lnTo>
                  <a:pt x="4205201" y="0"/>
                </a:lnTo>
                <a:lnTo>
                  <a:pt x="4204073" y="2817"/>
                </a:lnTo>
                <a:cubicBezTo>
                  <a:pt x="4195691" y="21486"/>
                  <a:pt x="4193023" y="43012"/>
                  <a:pt x="4189974" y="63587"/>
                </a:cubicBezTo>
                <a:cubicBezTo>
                  <a:pt x="4184450" y="101308"/>
                  <a:pt x="4181020" y="139219"/>
                  <a:pt x="4176068" y="176939"/>
                </a:cubicBezTo>
                <a:cubicBezTo>
                  <a:pt x="4174924" y="184941"/>
                  <a:pt x="4172830" y="194085"/>
                  <a:pt x="4168066" y="200182"/>
                </a:cubicBezTo>
                <a:cubicBezTo>
                  <a:pt x="4136061" y="241901"/>
                  <a:pt x="4127108" y="292579"/>
                  <a:pt x="4130154" y="340774"/>
                </a:cubicBezTo>
                <a:cubicBezTo>
                  <a:pt x="4132443" y="378686"/>
                  <a:pt x="4134157" y="415835"/>
                  <a:pt x="4130919" y="453364"/>
                </a:cubicBezTo>
                <a:cubicBezTo>
                  <a:pt x="4130727" y="456222"/>
                  <a:pt x="4131109" y="460032"/>
                  <a:pt x="4132633" y="462126"/>
                </a:cubicBezTo>
                <a:cubicBezTo>
                  <a:pt x="4142729" y="475081"/>
                  <a:pt x="4143491" y="488607"/>
                  <a:pt x="4145205" y="505182"/>
                </a:cubicBezTo>
                <a:cubicBezTo>
                  <a:pt x="4147683" y="528615"/>
                  <a:pt x="4145967" y="550141"/>
                  <a:pt x="4141777" y="571860"/>
                </a:cubicBezTo>
                <a:cubicBezTo>
                  <a:pt x="4138729" y="587672"/>
                  <a:pt x="4132443" y="603673"/>
                  <a:pt x="4124440" y="617772"/>
                </a:cubicBezTo>
                <a:cubicBezTo>
                  <a:pt x="4113200" y="637392"/>
                  <a:pt x="4108820" y="656255"/>
                  <a:pt x="4123678" y="674923"/>
                </a:cubicBezTo>
                <a:cubicBezTo>
                  <a:pt x="4139491" y="695116"/>
                  <a:pt x="4133967" y="717977"/>
                  <a:pt x="4134537" y="740268"/>
                </a:cubicBezTo>
                <a:cubicBezTo>
                  <a:pt x="4134729" y="749982"/>
                  <a:pt x="4134347" y="760270"/>
                  <a:pt x="4136823" y="769605"/>
                </a:cubicBezTo>
                <a:cubicBezTo>
                  <a:pt x="4143873" y="796655"/>
                  <a:pt x="4154541" y="822756"/>
                  <a:pt x="4159303" y="850189"/>
                </a:cubicBezTo>
                <a:cubicBezTo>
                  <a:pt x="4161970" y="865430"/>
                  <a:pt x="4157207" y="882384"/>
                  <a:pt x="4153779" y="898198"/>
                </a:cubicBezTo>
                <a:cubicBezTo>
                  <a:pt x="4150159" y="914200"/>
                  <a:pt x="4144635" y="930011"/>
                  <a:pt x="4138919" y="945444"/>
                </a:cubicBezTo>
                <a:cubicBezTo>
                  <a:pt x="4135109" y="955920"/>
                  <a:pt x="4131489" y="967350"/>
                  <a:pt x="4124630" y="975733"/>
                </a:cubicBezTo>
                <a:cubicBezTo>
                  <a:pt x="4109010" y="994785"/>
                  <a:pt x="4106342" y="1014406"/>
                  <a:pt x="4114534" y="1036887"/>
                </a:cubicBezTo>
                <a:cubicBezTo>
                  <a:pt x="4115868" y="1040315"/>
                  <a:pt x="4115868" y="1044315"/>
                  <a:pt x="4116058" y="1048125"/>
                </a:cubicBezTo>
                <a:cubicBezTo>
                  <a:pt x="4120058" y="1109091"/>
                  <a:pt x="4122536" y="1170051"/>
                  <a:pt x="4128632" y="1230633"/>
                </a:cubicBezTo>
                <a:cubicBezTo>
                  <a:pt x="4131109" y="1255206"/>
                  <a:pt x="4141967" y="1278829"/>
                  <a:pt x="4148825" y="1303024"/>
                </a:cubicBezTo>
                <a:cubicBezTo>
                  <a:pt x="4150159" y="1307978"/>
                  <a:pt x="4152255" y="1313504"/>
                  <a:pt x="4151301" y="1318456"/>
                </a:cubicBezTo>
                <a:cubicBezTo>
                  <a:pt x="4141777" y="1372368"/>
                  <a:pt x="4155683" y="1422854"/>
                  <a:pt x="4173972" y="1472575"/>
                </a:cubicBezTo>
                <a:cubicBezTo>
                  <a:pt x="4175878" y="1477717"/>
                  <a:pt x="4175306" y="1484004"/>
                  <a:pt x="4174924" y="1489720"/>
                </a:cubicBezTo>
                <a:cubicBezTo>
                  <a:pt x="4173592" y="1505724"/>
                  <a:pt x="4166924" y="1523059"/>
                  <a:pt x="4170924" y="1537537"/>
                </a:cubicBezTo>
                <a:cubicBezTo>
                  <a:pt x="4181974" y="1576019"/>
                  <a:pt x="4195309" y="1614120"/>
                  <a:pt x="4212073" y="1650317"/>
                </a:cubicBezTo>
                <a:cubicBezTo>
                  <a:pt x="4229028" y="1687086"/>
                  <a:pt x="4243316" y="1721185"/>
                  <a:pt x="4226173" y="1763287"/>
                </a:cubicBezTo>
                <a:cubicBezTo>
                  <a:pt x="4218932" y="1781194"/>
                  <a:pt x="4224076" y="1804816"/>
                  <a:pt x="4225981" y="1825393"/>
                </a:cubicBezTo>
                <a:cubicBezTo>
                  <a:pt x="4227504" y="1840441"/>
                  <a:pt x="4236078" y="1854920"/>
                  <a:pt x="4236078" y="1869780"/>
                </a:cubicBezTo>
                <a:cubicBezTo>
                  <a:pt x="4236078" y="1909408"/>
                  <a:pt x="4246174" y="1944649"/>
                  <a:pt x="4266749" y="1978940"/>
                </a:cubicBezTo>
                <a:cubicBezTo>
                  <a:pt x="4274749" y="1992279"/>
                  <a:pt x="4269416" y="2013043"/>
                  <a:pt x="4271512" y="2030378"/>
                </a:cubicBezTo>
                <a:cubicBezTo>
                  <a:pt x="4273987" y="2048668"/>
                  <a:pt x="4276274" y="2067525"/>
                  <a:pt x="4281800" y="2085054"/>
                </a:cubicBezTo>
                <a:cubicBezTo>
                  <a:pt x="4296278" y="2130393"/>
                  <a:pt x="4312661" y="2175163"/>
                  <a:pt x="4327901" y="2220312"/>
                </a:cubicBezTo>
                <a:cubicBezTo>
                  <a:pt x="4340476" y="2257459"/>
                  <a:pt x="4330569" y="2294039"/>
                  <a:pt x="4325236" y="2330806"/>
                </a:cubicBezTo>
                <a:cubicBezTo>
                  <a:pt x="4321805" y="2353859"/>
                  <a:pt x="4313613" y="2375383"/>
                  <a:pt x="4325807" y="2401292"/>
                </a:cubicBezTo>
                <a:cubicBezTo>
                  <a:pt x="4337427" y="2426059"/>
                  <a:pt x="4334759" y="2457492"/>
                  <a:pt x="4341047" y="2485307"/>
                </a:cubicBezTo>
                <a:cubicBezTo>
                  <a:pt x="4346380" y="2508742"/>
                  <a:pt x="4354954" y="2531409"/>
                  <a:pt x="4363336" y="2554079"/>
                </a:cubicBezTo>
                <a:cubicBezTo>
                  <a:pt x="4374768" y="2584942"/>
                  <a:pt x="4386767" y="2615421"/>
                  <a:pt x="4381054" y="2649143"/>
                </a:cubicBezTo>
                <a:cubicBezTo>
                  <a:pt x="4374575" y="2687436"/>
                  <a:pt x="4398960" y="2713723"/>
                  <a:pt x="4415154" y="2743826"/>
                </a:cubicBezTo>
                <a:cubicBezTo>
                  <a:pt x="4426202" y="2764590"/>
                  <a:pt x="4434395" y="2787259"/>
                  <a:pt x="4441254" y="2809930"/>
                </a:cubicBezTo>
                <a:cubicBezTo>
                  <a:pt x="4450207" y="2840219"/>
                  <a:pt x="4455542" y="2871462"/>
                  <a:pt x="4464304" y="2901943"/>
                </a:cubicBezTo>
                <a:cubicBezTo>
                  <a:pt x="4477448" y="2948047"/>
                  <a:pt x="4487736" y="2994722"/>
                  <a:pt x="4480497" y="3042728"/>
                </a:cubicBezTo>
                <a:cubicBezTo>
                  <a:pt x="4477259" y="3064827"/>
                  <a:pt x="4477448" y="3085403"/>
                  <a:pt x="4482212" y="3107500"/>
                </a:cubicBezTo>
                <a:cubicBezTo>
                  <a:pt x="4490023" y="3143695"/>
                  <a:pt x="4490976" y="3180844"/>
                  <a:pt x="4520122" y="3209993"/>
                </a:cubicBezTo>
                <a:cubicBezTo>
                  <a:pt x="4530410" y="3220280"/>
                  <a:pt x="4533076" y="3238758"/>
                  <a:pt x="4538410" y="3253809"/>
                </a:cubicBezTo>
                <a:cubicBezTo>
                  <a:pt x="4544699" y="3271145"/>
                  <a:pt x="4541459" y="3283908"/>
                  <a:pt x="4523170" y="3293244"/>
                </a:cubicBezTo>
                <a:cubicBezTo>
                  <a:pt x="4514979" y="3297434"/>
                  <a:pt x="4506978" y="3309437"/>
                  <a:pt x="4505643" y="3318771"/>
                </a:cubicBezTo>
                <a:cubicBezTo>
                  <a:pt x="4501643" y="3346776"/>
                  <a:pt x="4507549" y="3372495"/>
                  <a:pt x="4520504" y="3399546"/>
                </a:cubicBezTo>
                <a:cubicBezTo>
                  <a:pt x="4532697" y="3424883"/>
                  <a:pt x="4531362" y="3456508"/>
                  <a:pt x="4536124" y="3485275"/>
                </a:cubicBezTo>
                <a:cubicBezTo>
                  <a:pt x="4539554" y="3505657"/>
                  <a:pt x="4546602" y="3526042"/>
                  <a:pt x="4546602" y="3546617"/>
                </a:cubicBezTo>
                <a:cubicBezTo>
                  <a:pt x="4546602" y="3572146"/>
                  <a:pt x="4540506" y="3597482"/>
                  <a:pt x="4538221" y="3623201"/>
                </a:cubicBezTo>
                <a:cubicBezTo>
                  <a:pt x="4536316" y="3643204"/>
                  <a:pt x="4537079" y="3663589"/>
                  <a:pt x="4534792" y="3683591"/>
                </a:cubicBezTo>
                <a:cubicBezTo>
                  <a:pt x="4533076" y="3699976"/>
                  <a:pt x="4528696" y="3716168"/>
                  <a:pt x="4525077" y="3732361"/>
                </a:cubicBezTo>
                <a:cubicBezTo>
                  <a:pt x="4523742" y="3738267"/>
                  <a:pt x="4518597" y="3744173"/>
                  <a:pt x="4519359" y="3749506"/>
                </a:cubicBezTo>
                <a:cubicBezTo>
                  <a:pt x="4527552" y="3802467"/>
                  <a:pt x="4490976" y="3840569"/>
                  <a:pt x="4474782" y="3885338"/>
                </a:cubicBezTo>
                <a:cubicBezTo>
                  <a:pt x="4457636" y="3932394"/>
                  <a:pt x="4431347" y="3977925"/>
                  <a:pt x="4439157" y="4030503"/>
                </a:cubicBezTo>
                <a:cubicBezTo>
                  <a:pt x="4443919" y="4062318"/>
                  <a:pt x="4454971" y="4092989"/>
                  <a:pt x="4461639" y="4124614"/>
                </a:cubicBezTo>
                <a:cubicBezTo>
                  <a:pt x="4463924" y="4135854"/>
                  <a:pt x="4463542" y="4148427"/>
                  <a:pt x="4461256" y="4159667"/>
                </a:cubicBezTo>
                <a:cubicBezTo>
                  <a:pt x="4450777" y="4213961"/>
                  <a:pt x="4449253" y="4267493"/>
                  <a:pt x="4466400" y="4320837"/>
                </a:cubicBezTo>
                <a:cubicBezTo>
                  <a:pt x="4469259" y="4329979"/>
                  <a:pt x="4471924" y="4339695"/>
                  <a:pt x="4471924" y="4349222"/>
                </a:cubicBezTo>
                <a:cubicBezTo>
                  <a:pt x="4471924" y="4401419"/>
                  <a:pt x="4467924" y="4452665"/>
                  <a:pt x="4449253" y="4502579"/>
                </a:cubicBezTo>
                <a:cubicBezTo>
                  <a:pt x="4442967" y="4519343"/>
                  <a:pt x="4446967" y="4539728"/>
                  <a:pt x="4445443" y="4558207"/>
                </a:cubicBezTo>
                <a:cubicBezTo>
                  <a:pt x="4444111" y="4575351"/>
                  <a:pt x="4443539" y="4592878"/>
                  <a:pt x="4439157" y="4609452"/>
                </a:cubicBezTo>
                <a:cubicBezTo>
                  <a:pt x="4432681" y="4633647"/>
                  <a:pt x="4431919" y="4656126"/>
                  <a:pt x="4437633" y="4681083"/>
                </a:cubicBezTo>
                <a:cubicBezTo>
                  <a:pt x="4442967" y="4704895"/>
                  <a:pt x="4440301" y="4730614"/>
                  <a:pt x="4440491" y="4755381"/>
                </a:cubicBezTo>
                <a:cubicBezTo>
                  <a:pt x="4440681" y="4783004"/>
                  <a:pt x="4440871" y="4810627"/>
                  <a:pt x="4439919" y="4838250"/>
                </a:cubicBezTo>
                <a:cubicBezTo>
                  <a:pt x="4439539" y="4849300"/>
                  <a:pt x="4431919" y="4861873"/>
                  <a:pt x="4434967" y="4871019"/>
                </a:cubicBezTo>
                <a:cubicBezTo>
                  <a:pt x="4445254" y="4900546"/>
                  <a:pt x="4432872" y="4930075"/>
                  <a:pt x="4438395" y="4959602"/>
                </a:cubicBezTo>
                <a:cubicBezTo>
                  <a:pt x="4441254" y="4974082"/>
                  <a:pt x="4433444" y="4990465"/>
                  <a:pt x="4432681" y="5006086"/>
                </a:cubicBezTo>
                <a:cubicBezTo>
                  <a:pt x="4431347" y="5031614"/>
                  <a:pt x="4431919" y="5057141"/>
                  <a:pt x="4431537" y="5082670"/>
                </a:cubicBezTo>
                <a:cubicBezTo>
                  <a:pt x="4431347" y="5091052"/>
                  <a:pt x="4430585" y="5099245"/>
                  <a:pt x="4430202" y="5107627"/>
                </a:cubicBezTo>
                <a:cubicBezTo>
                  <a:pt x="4429823" y="5115057"/>
                  <a:pt x="4428108" y="5122867"/>
                  <a:pt x="4429440" y="5129916"/>
                </a:cubicBezTo>
                <a:cubicBezTo>
                  <a:pt x="4434205" y="5155445"/>
                  <a:pt x="4442016" y="5180591"/>
                  <a:pt x="4445063" y="5206308"/>
                </a:cubicBezTo>
                <a:cubicBezTo>
                  <a:pt x="4447729" y="5228597"/>
                  <a:pt x="4444111" y="5251650"/>
                  <a:pt x="4446015" y="5274129"/>
                </a:cubicBezTo>
                <a:cubicBezTo>
                  <a:pt x="4449253" y="5313754"/>
                  <a:pt x="4454971" y="5353379"/>
                  <a:pt x="4458589" y="5393005"/>
                </a:cubicBezTo>
                <a:cubicBezTo>
                  <a:pt x="4459351" y="5401579"/>
                  <a:pt x="4454587" y="5410531"/>
                  <a:pt x="4454207" y="5419295"/>
                </a:cubicBezTo>
                <a:cubicBezTo>
                  <a:pt x="4453255" y="5446728"/>
                  <a:pt x="4453063" y="5474161"/>
                  <a:pt x="4452493" y="5501594"/>
                </a:cubicBezTo>
                <a:cubicBezTo>
                  <a:pt x="4452301" y="5517215"/>
                  <a:pt x="4452873" y="5533027"/>
                  <a:pt x="4451160" y="5548460"/>
                </a:cubicBezTo>
                <a:cubicBezTo>
                  <a:pt x="4448873" y="5568842"/>
                  <a:pt x="4445443" y="5587321"/>
                  <a:pt x="4460304" y="5606372"/>
                </a:cubicBezTo>
                <a:cubicBezTo>
                  <a:pt x="4483354" y="5635711"/>
                  <a:pt x="4474400" y="5673050"/>
                  <a:pt x="4479734" y="5706959"/>
                </a:cubicBezTo>
                <a:cubicBezTo>
                  <a:pt x="4481069" y="5715723"/>
                  <a:pt x="4481259" y="5724678"/>
                  <a:pt x="4482782" y="5733440"/>
                </a:cubicBezTo>
                <a:cubicBezTo>
                  <a:pt x="4485641" y="5749634"/>
                  <a:pt x="4488879" y="5765635"/>
                  <a:pt x="4492119" y="5781830"/>
                </a:cubicBezTo>
                <a:cubicBezTo>
                  <a:pt x="4492690" y="5784686"/>
                  <a:pt x="4492881" y="5787924"/>
                  <a:pt x="4493834" y="5790592"/>
                </a:cubicBezTo>
                <a:cubicBezTo>
                  <a:pt x="4501833" y="5815169"/>
                  <a:pt x="4510977" y="5839361"/>
                  <a:pt x="4517455" y="5864318"/>
                </a:cubicBezTo>
                <a:cubicBezTo>
                  <a:pt x="4520695" y="5876511"/>
                  <a:pt x="4521076" y="5890037"/>
                  <a:pt x="4519359" y="5902610"/>
                </a:cubicBezTo>
                <a:cubicBezTo>
                  <a:pt x="4514407" y="5939377"/>
                  <a:pt x="4512311" y="5975764"/>
                  <a:pt x="4519551" y="6012723"/>
                </a:cubicBezTo>
                <a:cubicBezTo>
                  <a:pt x="4522408" y="6027392"/>
                  <a:pt x="4517645" y="6043776"/>
                  <a:pt x="4515931" y="6059397"/>
                </a:cubicBezTo>
                <a:cubicBezTo>
                  <a:pt x="4511360" y="6096736"/>
                  <a:pt x="4506405" y="6134075"/>
                  <a:pt x="4502025" y="6171605"/>
                </a:cubicBezTo>
                <a:cubicBezTo>
                  <a:pt x="4499358" y="6195037"/>
                  <a:pt x="4497833" y="6218660"/>
                  <a:pt x="4495167" y="6242093"/>
                </a:cubicBezTo>
                <a:cubicBezTo>
                  <a:pt x="4491927" y="6269144"/>
                  <a:pt x="4486975" y="6296005"/>
                  <a:pt x="4484306" y="6323058"/>
                </a:cubicBezTo>
                <a:cubicBezTo>
                  <a:pt x="4481259" y="6353919"/>
                  <a:pt x="4480688" y="6384972"/>
                  <a:pt x="4477448" y="6415833"/>
                </a:cubicBezTo>
                <a:cubicBezTo>
                  <a:pt x="4471162" y="6472225"/>
                  <a:pt x="4463733" y="6528424"/>
                  <a:pt x="4456683" y="6584812"/>
                </a:cubicBezTo>
                <a:cubicBezTo>
                  <a:pt x="4449825" y="6639488"/>
                  <a:pt x="4443729" y="6694164"/>
                  <a:pt x="4435157" y="6748458"/>
                </a:cubicBezTo>
                <a:cubicBezTo>
                  <a:pt x="4431537" y="6771319"/>
                  <a:pt x="4421630" y="6793035"/>
                  <a:pt x="4416106" y="6815516"/>
                </a:cubicBezTo>
                <a:lnTo>
                  <a:pt x="4406407" y="6858000"/>
                </a:lnTo>
                <a:lnTo>
                  <a:pt x="4234154" y="6858000"/>
                </a:lnTo>
                <a:lnTo>
                  <a:pt x="0" y="6858000"/>
                </a:lnTo>
                <a:lnTo>
                  <a:pt x="0" y="2"/>
                </a:lnTo>
                <a:lnTo>
                  <a:pt x="3741092" y="1"/>
                </a:lnTo>
                <a:lnTo>
                  <a:pt x="3743810" y="21486"/>
                </a:lnTo>
                <a:close/>
              </a:path>
            </a:pathLst>
          </a:custGeom>
          <a:effectLst/>
        </p:spPr>
      </p:pic>
      <p:grpSp>
        <p:nvGrpSpPr>
          <p:cNvPr id="11" name="Group 10">
            <a:extLst>
              <a:ext uri="{FF2B5EF4-FFF2-40B4-BE49-F238E27FC236}">
                <a16:creationId xmlns:a16="http://schemas.microsoft.com/office/drawing/2014/main" id="{54A1C8FD-E5B7-4BEC-A74A-A55FB8EA7C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12" name="Freeform: Shape 11">
              <a:extLst>
                <a:ext uri="{FF2B5EF4-FFF2-40B4-BE49-F238E27FC236}">
                  <a16:creationId xmlns:a16="http://schemas.microsoft.com/office/drawing/2014/main" id="{B20D202D-5E48-4B15-9AF5-71BED4FCFF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68D6A069-9380-4E59-A0DA-07053EE8E5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 name="Content Placeholder 2">
            <a:extLst>
              <a:ext uri="{FF2B5EF4-FFF2-40B4-BE49-F238E27FC236}">
                <a16:creationId xmlns:a16="http://schemas.microsoft.com/office/drawing/2014/main" id="{7E5E7D7F-066A-48C5-BD09-7ADB191675B9}"/>
              </a:ext>
            </a:extLst>
          </p:cNvPr>
          <p:cNvSpPr>
            <a:spLocks noGrp="1"/>
          </p:cNvSpPr>
          <p:nvPr>
            <p:ph idx="1"/>
          </p:nvPr>
        </p:nvSpPr>
        <p:spPr>
          <a:xfrm>
            <a:off x="4768237" y="1668542"/>
            <a:ext cx="7423763" cy="2682000"/>
          </a:xfrm>
        </p:spPr>
        <p:txBody>
          <a:bodyPr>
            <a:noAutofit/>
          </a:bodyPr>
          <a:lstStyle/>
          <a:p>
            <a:pPr marL="0" indent="0">
              <a:buNone/>
            </a:pPr>
            <a:r>
              <a:rPr lang="en-US" sz="2600" dirty="0">
                <a:solidFill>
                  <a:schemeClr val="bg1"/>
                </a:solidFill>
              </a:rPr>
              <a:t>Ex 6:2-6: </a:t>
            </a:r>
            <a:r>
              <a:rPr lang="en-US" sz="2600" b="1" i="0" baseline="30000" dirty="0">
                <a:solidFill>
                  <a:srgbClr val="000000"/>
                </a:solidFill>
                <a:effectLst/>
                <a:latin typeface="system-ui"/>
              </a:rPr>
              <a:t> </a:t>
            </a:r>
            <a:r>
              <a:rPr lang="en-US" sz="2600" dirty="0">
                <a:solidFill>
                  <a:schemeClr val="bg1"/>
                </a:solidFill>
                <a:latin typeface="system-ui"/>
              </a:rPr>
              <a:t>God spoke to Moses and said to him, “I am the Lord. I appeared to Abraham, to Isaac, and to Jacob, as God Almighty, but by my name the Lord I did not make myself known to them. I also established my covenant with them to give them the land of Canaan, the land in which they lived as sojourners. Moreover, I have heard the groaning of the people of Israel whom the Egyptians hold as slaves, and I have remembered my covenant. Say therefore to the people of Israel, ‘I am the Lord, and I will bring you out from under the burdens of the Egyptians, and I will deliver you from slavery to them, and I will redeem you with an outstretched arm and with great acts of judgment.</a:t>
            </a:r>
          </a:p>
        </p:txBody>
      </p:sp>
      <p:sp>
        <p:nvSpPr>
          <p:cNvPr id="4" name="TextBox 3">
            <a:extLst>
              <a:ext uri="{FF2B5EF4-FFF2-40B4-BE49-F238E27FC236}">
                <a16:creationId xmlns:a16="http://schemas.microsoft.com/office/drawing/2014/main" id="{0770A6DE-50D8-1C61-2D1F-282C50C482DC}"/>
              </a:ext>
            </a:extLst>
          </p:cNvPr>
          <p:cNvSpPr txBox="1"/>
          <p:nvPr/>
        </p:nvSpPr>
        <p:spPr>
          <a:xfrm>
            <a:off x="4777762" y="1022211"/>
            <a:ext cx="5448589" cy="646331"/>
          </a:xfrm>
          <a:prstGeom prst="rect">
            <a:avLst/>
          </a:prstGeom>
          <a:noFill/>
        </p:spPr>
        <p:txBody>
          <a:bodyPr wrap="square" rtlCol="0">
            <a:spAutoFit/>
          </a:bodyPr>
          <a:lstStyle/>
          <a:p>
            <a:r>
              <a:rPr lang="en-US" sz="3600" dirty="0">
                <a:solidFill>
                  <a:schemeClr val="bg1"/>
                </a:solidFill>
              </a:rPr>
              <a:t>Part of God’s Judgement</a:t>
            </a:r>
            <a:endParaRPr lang="en-US" sz="3600" dirty="0"/>
          </a:p>
        </p:txBody>
      </p:sp>
    </p:spTree>
    <p:extLst>
      <p:ext uri="{BB962C8B-B14F-4D97-AF65-F5344CB8AC3E}">
        <p14:creationId xmlns:p14="http://schemas.microsoft.com/office/powerpoint/2010/main" val="2759008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96781C-32A1-4FDA-A83B-A7FF8C1B1E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273A27-76C2-FCB5-1939-49107CF54202}"/>
              </a:ext>
            </a:extLst>
          </p:cNvPr>
          <p:cNvSpPr>
            <a:spLocks noGrp="1"/>
          </p:cNvSpPr>
          <p:nvPr>
            <p:ph type="title"/>
          </p:nvPr>
        </p:nvSpPr>
        <p:spPr>
          <a:xfrm>
            <a:off x="4693788" y="82762"/>
            <a:ext cx="5709846" cy="2044423"/>
          </a:xfrm>
        </p:spPr>
        <p:txBody>
          <a:bodyPr anchor="t">
            <a:normAutofit/>
          </a:bodyPr>
          <a:lstStyle/>
          <a:p>
            <a:r>
              <a:rPr lang="en-US" sz="3600" b="1" dirty="0">
                <a:solidFill>
                  <a:schemeClr val="bg1"/>
                </a:solidFill>
                <a:latin typeface="Calibri" panose="020F0502020204030204" pitchFamily="34" charset="0"/>
                <a:ea typeface="Calibri" panose="020F0502020204030204" pitchFamily="34" charset="0"/>
                <a:cs typeface="Calibri" panose="020F0502020204030204" pitchFamily="34" charset="0"/>
              </a:rPr>
              <a:t>God </a:t>
            </a:r>
            <a:r>
              <a:rPr lang="en-US" sz="3600" b="1" dirty="0">
                <a:solidFill>
                  <a:schemeClr val="bg1"/>
                </a:solidFill>
                <a:latin typeface="+mn-lt"/>
                <a:ea typeface="Calibri" panose="020F0502020204030204" pitchFamily="34" charset="0"/>
                <a:cs typeface="Calibri" panose="020F0502020204030204" pitchFamily="34" charset="0"/>
              </a:rPr>
              <a:t>Provides</a:t>
            </a:r>
            <a:r>
              <a:rPr lang="en-US" sz="3600" b="1" dirty="0">
                <a:solidFill>
                  <a:schemeClr val="bg1"/>
                </a:solidFill>
                <a:latin typeface="Calibri" panose="020F0502020204030204" pitchFamily="34" charset="0"/>
                <a:ea typeface="Calibri" panose="020F0502020204030204" pitchFamily="34" charset="0"/>
                <a:cs typeface="Calibri" panose="020F0502020204030204" pitchFamily="34" charset="0"/>
              </a:rPr>
              <a:t> Freedom When There Is No Hope</a:t>
            </a:r>
            <a:br>
              <a:rPr lang="en-US" sz="2200" dirty="0">
                <a:solidFill>
                  <a:schemeClr val="bg1"/>
                </a:solidFill>
              </a:rPr>
            </a:br>
            <a:br>
              <a:rPr lang="en-US" sz="2200" dirty="0">
                <a:solidFill>
                  <a:schemeClr val="bg1"/>
                </a:solidFill>
              </a:rPr>
            </a:br>
            <a:br>
              <a:rPr lang="en-US" sz="2200" dirty="0">
                <a:solidFill>
                  <a:schemeClr val="bg1"/>
                </a:solidFill>
              </a:rPr>
            </a:br>
            <a:endParaRPr lang="en-US" sz="2200" dirty="0">
              <a:solidFill>
                <a:schemeClr val="bg1"/>
              </a:solidFill>
            </a:endParaRPr>
          </a:p>
        </p:txBody>
      </p:sp>
      <p:pic>
        <p:nvPicPr>
          <p:cNvPr id="5" name="Picture 4" descr="Triangle shaped cave">
            <a:extLst>
              <a:ext uri="{FF2B5EF4-FFF2-40B4-BE49-F238E27FC236}">
                <a16:creationId xmlns:a16="http://schemas.microsoft.com/office/drawing/2014/main" id="{95DF8FE8-521D-40A8-624F-35F25F41B956}"/>
              </a:ext>
            </a:extLst>
          </p:cNvPr>
          <p:cNvPicPr>
            <a:picLocks noChangeAspect="1"/>
          </p:cNvPicPr>
          <p:nvPr/>
        </p:nvPicPr>
        <p:blipFill rotWithShape="1">
          <a:blip r:embed="rId2"/>
          <a:srcRect l="46818" r="7769" b="-1"/>
          <a:stretch/>
        </p:blipFill>
        <p:spPr>
          <a:xfrm>
            <a:off x="20" y="10"/>
            <a:ext cx="4546582" cy="6857990"/>
          </a:xfrm>
          <a:custGeom>
            <a:avLst/>
            <a:gdLst/>
            <a:ahLst/>
            <a:cxnLst/>
            <a:rect l="l" t="t" r="r" b="b"/>
            <a:pathLst>
              <a:path w="4546602" h="6858000">
                <a:moveTo>
                  <a:pt x="4221600" y="6662544"/>
                </a:moveTo>
                <a:lnTo>
                  <a:pt x="4210150" y="6683027"/>
                </a:lnTo>
                <a:lnTo>
                  <a:pt x="4207002" y="6702976"/>
                </a:lnTo>
                <a:lnTo>
                  <a:pt x="4207002" y="6702977"/>
                </a:lnTo>
                <a:cubicBezTo>
                  <a:pt x="4207407" y="6716169"/>
                  <a:pt x="4212552" y="6729219"/>
                  <a:pt x="4220838" y="6742553"/>
                </a:cubicBezTo>
                <a:lnTo>
                  <a:pt x="4220839" y="6742555"/>
                </a:lnTo>
                <a:lnTo>
                  <a:pt x="4240316" y="6812062"/>
                </a:lnTo>
                <a:lnTo>
                  <a:pt x="4235543" y="6776800"/>
                </a:lnTo>
                <a:lnTo>
                  <a:pt x="4220839" y="6742555"/>
                </a:lnTo>
                <a:lnTo>
                  <a:pt x="4220838" y="6742552"/>
                </a:lnTo>
                <a:lnTo>
                  <a:pt x="4207002" y="6702976"/>
                </a:lnTo>
                <a:close/>
                <a:moveTo>
                  <a:pt x="4189594" y="6564620"/>
                </a:moveTo>
                <a:lnTo>
                  <a:pt x="4189594" y="6564621"/>
                </a:lnTo>
                <a:cubicBezTo>
                  <a:pt x="4199883" y="6575479"/>
                  <a:pt x="4205977" y="6582147"/>
                  <a:pt x="4212073" y="6588626"/>
                </a:cubicBezTo>
                <a:lnTo>
                  <a:pt x="4228695" y="6625225"/>
                </a:lnTo>
                <a:lnTo>
                  <a:pt x="4221601" y="6662541"/>
                </a:lnTo>
                <a:lnTo>
                  <a:pt x="4221600" y="6662541"/>
                </a:lnTo>
                <a:lnTo>
                  <a:pt x="4221600" y="6662542"/>
                </a:lnTo>
                <a:lnTo>
                  <a:pt x="4221601" y="6662541"/>
                </a:lnTo>
                <a:lnTo>
                  <a:pt x="4228684" y="6645552"/>
                </a:lnTo>
                <a:lnTo>
                  <a:pt x="4228695" y="6625225"/>
                </a:lnTo>
                <a:lnTo>
                  <a:pt x="4228695" y="6625224"/>
                </a:lnTo>
                <a:cubicBezTo>
                  <a:pt x="4226599" y="6611342"/>
                  <a:pt x="4220551" y="6597578"/>
                  <a:pt x="4212073" y="6588625"/>
                </a:cubicBezTo>
                <a:close/>
                <a:moveTo>
                  <a:pt x="4269915" y="6438981"/>
                </a:moveTo>
                <a:lnTo>
                  <a:pt x="4249984" y="6463840"/>
                </a:lnTo>
                <a:lnTo>
                  <a:pt x="4249982" y="6463849"/>
                </a:lnTo>
                <a:lnTo>
                  <a:pt x="4236188" y="6513012"/>
                </a:lnTo>
                <a:lnTo>
                  <a:pt x="4217381" y="6546194"/>
                </a:lnTo>
                <a:lnTo>
                  <a:pt x="4217381" y="6546195"/>
                </a:lnTo>
                <a:lnTo>
                  <a:pt x="4233719" y="6521804"/>
                </a:lnTo>
                <a:lnTo>
                  <a:pt x="4236188" y="6513012"/>
                </a:lnTo>
                <a:lnTo>
                  <a:pt x="4238998" y="6508052"/>
                </a:lnTo>
                <a:lnTo>
                  <a:pt x="4249982" y="6463849"/>
                </a:lnTo>
                <a:lnTo>
                  <a:pt x="4249984" y="6463841"/>
                </a:lnTo>
                <a:cubicBezTo>
                  <a:pt x="4252937" y="6451650"/>
                  <a:pt x="4260413" y="6444077"/>
                  <a:pt x="4269915" y="6438981"/>
                </a:cubicBezTo>
                <a:close/>
                <a:moveTo>
                  <a:pt x="4355914" y="6364769"/>
                </a:moveTo>
                <a:lnTo>
                  <a:pt x="4354607" y="6387910"/>
                </a:lnTo>
                <a:lnTo>
                  <a:pt x="4351952" y="6393385"/>
                </a:lnTo>
                <a:lnTo>
                  <a:pt x="4345189" y="6407332"/>
                </a:lnTo>
                <a:lnTo>
                  <a:pt x="4345189" y="6407333"/>
                </a:lnTo>
                <a:lnTo>
                  <a:pt x="4351952" y="6393385"/>
                </a:lnTo>
                <a:lnTo>
                  <a:pt x="4354608" y="6387910"/>
                </a:lnTo>
                <a:close/>
                <a:moveTo>
                  <a:pt x="4116820" y="4221391"/>
                </a:moveTo>
                <a:lnTo>
                  <a:pt x="4116820" y="4221392"/>
                </a:lnTo>
                <a:cubicBezTo>
                  <a:pt x="4117582" y="4232061"/>
                  <a:pt x="4117772" y="4243873"/>
                  <a:pt x="4122536" y="4253015"/>
                </a:cubicBezTo>
                <a:cubicBezTo>
                  <a:pt x="4134729" y="4277402"/>
                  <a:pt x="4150349" y="4300071"/>
                  <a:pt x="4162352" y="4324646"/>
                </a:cubicBezTo>
                <a:lnTo>
                  <a:pt x="4171306" y="4363891"/>
                </a:lnTo>
                <a:lnTo>
                  <a:pt x="4170544" y="4482004"/>
                </a:lnTo>
                <a:cubicBezTo>
                  <a:pt x="4167876" y="4546776"/>
                  <a:pt x="4167304" y="4612500"/>
                  <a:pt x="4110534" y="4659174"/>
                </a:cubicBezTo>
                <a:cubicBezTo>
                  <a:pt x="4105962" y="4662986"/>
                  <a:pt x="4103294" y="4671176"/>
                  <a:pt x="4102532" y="4677655"/>
                </a:cubicBezTo>
                <a:cubicBezTo>
                  <a:pt x="4098913" y="4707564"/>
                  <a:pt x="4098531" y="4738235"/>
                  <a:pt x="4092625" y="4767764"/>
                </a:cubicBezTo>
                <a:cubicBezTo>
                  <a:pt x="4090244" y="4779575"/>
                  <a:pt x="4089435" y="4790386"/>
                  <a:pt x="4091316" y="4800483"/>
                </a:cubicBezTo>
                <a:lnTo>
                  <a:pt x="4091316" y="4800484"/>
                </a:lnTo>
                <a:cubicBezTo>
                  <a:pt x="4093197" y="4810581"/>
                  <a:pt x="4097770" y="4819964"/>
                  <a:pt x="4106152" y="4828917"/>
                </a:cubicBezTo>
                <a:lnTo>
                  <a:pt x="4128333" y="4863343"/>
                </a:lnTo>
                <a:lnTo>
                  <a:pt x="4135862" y="4889275"/>
                </a:lnTo>
                <a:lnTo>
                  <a:pt x="4134157" y="4912168"/>
                </a:lnTo>
                <a:cubicBezTo>
                  <a:pt x="4132442" y="4919978"/>
                  <a:pt x="4132085" y="4927122"/>
                  <a:pt x="4132755" y="4933805"/>
                </a:cubicBezTo>
                <a:lnTo>
                  <a:pt x="4132755" y="4933806"/>
                </a:lnTo>
                <a:lnTo>
                  <a:pt x="4132757" y="4933810"/>
                </a:lnTo>
                <a:lnTo>
                  <a:pt x="4137514" y="4952673"/>
                </a:lnTo>
                <a:lnTo>
                  <a:pt x="4140307" y="4957453"/>
                </a:lnTo>
                <a:lnTo>
                  <a:pt x="4141585" y="4961456"/>
                </a:lnTo>
                <a:cubicBezTo>
                  <a:pt x="4146096" y="4970097"/>
                  <a:pt x="4151802" y="4978393"/>
                  <a:pt x="4157589" y="4987038"/>
                </a:cubicBezTo>
                <a:cubicBezTo>
                  <a:pt x="4168828" y="5003802"/>
                  <a:pt x="4182926" y="5022853"/>
                  <a:pt x="4184068" y="5041522"/>
                </a:cubicBezTo>
                <a:cubicBezTo>
                  <a:pt x="4184687" y="5052096"/>
                  <a:pt x="4187605" y="5062300"/>
                  <a:pt x="4191284" y="5072376"/>
                </a:cubicBezTo>
                <a:lnTo>
                  <a:pt x="4197188" y="5087444"/>
                </a:lnTo>
                <a:lnTo>
                  <a:pt x="4210215" y="5133220"/>
                </a:lnTo>
                <a:lnTo>
                  <a:pt x="4210217" y="5133225"/>
                </a:lnTo>
                <a:lnTo>
                  <a:pt x="4203501" y="5166113"/>
                </a:lnTo>
                <a:lnTo>
                  <a:pt x="4203501" y="5166114"/>
                </a:lnTo>
                <a:cubicBezTo>
                  <a:pt x="4202739" y="5167638"/>
                  <a:pt x="4203311" y="5169781"/>
                  <a:pt x="4204192" y="5172091"/>
                </a:cubicBezTo>
                <a:lnTo>
                  <a:pt x="4206739" y="5179068"/>
                </a:lnTo>
                <a:lnTo>
                  <a:pt x="4206573" y="5229433"/>
                </a:lnTo>
                <a:lnTo>
                  <a:pt x="4196024" y="5248936"/>
                </a:lnTo>
                <a:lnTo>
                  <a:pt x="4183116" y="5272796"/>
                </a:lnTo>
                <a:cubicBezTo>
                  <a:pt x="4171471" y="5285441"/>
                  <a:pt x="4163765" y="5298595"/>
                  <a:pt x="4159213" y="5312288"/>
                </a:cubicBezTo>
                <a:lnTo>
                  <a:pt x="4158157" y="5321350"/>
                </a:lnTo>
                <a:lnTo>
                  <a:pt x="4155683" y="5326163"/>
                </a:lnTo>
                <a:lnTo>
                  <a:pt x="4154237" y="5355014"/>
                </a:lnTo>
                <a:lnTo>
                  <a:pt x="4154237" y="5355015"/>
                </a:lnTo>
                <a:cubicBezTo>
                  <a:pt x="4154886" y="5364883"/>
                  <a:pt x="4156589" y="5375003"/>
                  <a:pt x="4159113" y="5385385"/>
                </a:cubicBezTo>
                <a:cubicBezTo>
                  <a:pt x="4162352" y="5398722"/>
                  <a:pt x="4164638" y="5412058"/>
                  <a:pt x="4167304" y="5425583"/>
                </a:cubicBezTo>
                <a:cubicBezTo>
                  <a:pt x="4171114" y="5443871"/>
                  <a:pt x="4175116" y="5462352"/>
                  <a:pt x="4178926" y="5480638"/>
                </a:cubicBezTo>
                <a:lnTo>
                  <a:pt x="4183450" y="5507668"/>
                </a:lnTo>
                <a:lnTo>
                  <a:pt x="4172831" y="5531692"/>
                </a:lnTo>
                <a:lnTo>
                  <a:pt x="4172830" y="5531693"/>
                </a:lnTo>
                <a:cubicBezTo>
                  <a:pt x="4165781" y="5537600"/>
                  <a:pt x="4162589" y="5542649"/>
                  <a:pt x="4162685" y="5547578"/>
                </a:cubicBezTo>
                <a:lnTo>
                  <a:pt x="4162685" y="5547579"/>
                </a:lnTo>
                <a:cubicBezTo>
                  <a:pt x="4162780" y="5552508"/>
                  <a:pt x="4166162" y="5557318"/>
                  <a:pt x="4172258" y="5562747"/>
                </a:cubicBezTo>
                <a:cubicBezTo>
                  <a:pt x="4214932" y="5600468"/>
                  <a:pt x="4241603" y="5646190"/>
                  <a:pt x="4243506" y="5704484"/>
                </a:cubicBezTo>
                <a:cubicBezTo>
                  <a:pt x="4243888" y="5716486"/>
                  <a:pt x="4246554" y="5728679"/>
                  <a:pt x="4249412" y="5740489"/>
                </a:cubicBezTo>
                <a:cubicBezTo>
                  <a:pt x="4251127" y="5747729"/>
                  <a:pt x="4253033" y="5756494"/>
                  <a:pt x="4258177" y="5760874"/>
                </a:cubicBezTo>
                <a:cubicBezTo>
                  <a:pt x="4297420" y="5794975"/>
                  <a:pt x="4324663" y="5837458"/>
                  <a:pt x="4346573" y="5883752"/>
                </a:cubicBezTo>
                <a:lnTo>
                  <a:pt x="4346575" y="5883756"/>
                </a:lnTo>
                <a:lnTo>
                  <a:pt x="4364477" y="5935946"/>
                </a:lnTo>
                <a:lnTo>
                  <a:pt x="4364478" y="5935950"/>
                </a:lnTo>
                <a:lnTo>
                  <a:pt x="4360859" y="5993290"/>
                </a:lnTo>
                <a:lnTo>
                  <a:pt x="4360858" y="5993291"/>
                </a:lnTo>
                <a:cubicBezTo>
                  <a:pt x="4359717" y="6004531"/>
                  <a:pt x="4359906" y="6017485"/>
                  <a:pt x="4354382" y="6026440"/>
                </a:cubicBezTo>
                <a:cubicBezTo>
                  <a:pt x="4337045" y="6054825"/>
                  <a:pt x="4318377" y="6082258"/>
                  <a:pt x="4298182" y="6108738"/>
                </a:cubicBezTo>
                <a:cubicBezTo>
                  <a:pt x="4289514" y="6120074"/>
                  <a:pt x="4284561" y="6126884"/>
                  <a:pt x="4284490" y="6133314"/>
                </a:cubicBezTo>
                <a:lnTo>
                  <a:pt x="4284490" y="6133315"/>
                </a:lnTo>
                <a:lnTo>
                  <a:pt x="4288190" y="6143190"/>
                </a:lnTo>
                <a:lnTo>
                  <a:pt x="4300086" y="6155600"/>
                </a:lnTo>
                <a:lnTo>
                  <a:pt x="4300088" y="6155603"/>
                </a:lnTo>
                <a:cubicBezTo>
                  <a:pt x="4322377" y="6175798"/>
                  <a:pt x="4333998" y="6200945"/>
                  <a:pt x="4338759" y="6228757"/>
                </a:cubicBezTo>
                <a:lnTo>
                  <a:pt x="4356096" y="6361540"/>
                </a:lnTo>
                <a:lnTo>
                  <a:pt x="4356096" y="6361539"/>
                </a:lnTo>
                <a:cubicBezTo>
                  <a:pt x="4352476" y="6317151"/>
                  <a:pt x="4346190" y="6272764"/>
                  <a:pt x="4338759" y="6228756"/>
                </a:cubicBezTo>
                <a:cubicBezTo>
                  <a:pt x="4333998" y="6200944"/>
                  <a:pt x="4322377" y="6175797"/>
                  <a:pt x="4300088" y="6155602"/>
                </a:cubicBezTo>
                <a:lnTo>
                  <a:pt x="4300086" y="6155600"/>
                </a:lnTo>
                <a:lnTo>
                  <a:pt x="4284490" y="6133315"/>
                </a:lnTo>
                <a:lnTo>
                  <a:pt x="4298182" y="6108739"/>
                </a:lnTo>
                <a:cubicBezTo>
                  <a:pt x="4318377" y="6082259"/>
                  <a:pt x="4337045" y="6054826"/>
                  <a:pt x="4354382" y="6026441"/>
                </a:cubicBezTo>
                <a:cubicBezTo>
                  <a:pt x="4359906" y="6017486"/>
                  <a:pt x="4359717" y="6004532"/>
                  <a:pt x="4360858" y="5993292"/>
                </a:cubicBezTo>
                <a:lnTo>
                  <a:pt x="4360859" y="5993290"/>
                </a:lnTo>
                <a:lnTo>
                  <a:pt x="4364311" y="5964477"/>
                </a:lnTo>
                <a:lnTo>
                  <a:pt x="4364478" y="5935950"/>
                </a:lnTo>
                <a:lnTo>
                  <a:pt x="4364478" y="5935949"/>
                </a:lnTo>
                <a:lnTo>
                  <a:pt x="4364477" y="5935946"/>
                </a:lnTo>
                <a:lnTo>
                  <a:pt x="4357598" y="5909351"/>
                </a:lnTo>
                <a:lnTo>
                  <a:pt x="4346575" y="5883756"/>
                </a:lnTo>
                <a:lnTo>
                  <a:pt x="4346573" y="5883751"/>
                </a:lnTo>
                <a:cubicBezTo>
                  <a:pt x="4324663" y="5837457"/>
                  <a:pt x="4297420" y="5794974"/>
                  <a:pt x="4258177" y="5760873"/>
                </a:cubicBezTo>
                <a:cubicBezTo>
                  <a:pt x="4253033" y="5756493"/>
                  <a:pt x="4251127" y="5747728"/>
                  <a:pt x="4249412" y="5740488"/>
                </a:cubicBezTo>
                <a:cubicBezTo>
                  <a:pt x="4246554" y="5728678"/>
                  <a:pt x="4243888" y="5716485"/>
                  <a:pt x="4243506" y="5704483"/>
                </a:cubicBezTo>
                <a:cubicBezTo>
                  <a:pt x="4241603" y="5646189"/>
                  <a:pt x="4214932" y="5600467"/>
                  <a:pt x="4172258" y="5562746"/>
                </a:cubicBezTo>
                <a:lnTo>
                  <a:pt x="4162685" y="5547578"/>
                </a:lnTo>
                <a:lnTo>
                  <a:pt x="4172830" y="5531694"/>
                </a:lnTo>
                <a:lnTo>
                  <a:pt x="4172831" y="5531692"/>
                </a:lnTo>
                <a:lnTo>
                  <a:pt x="4181230" y="5520422"/>
                </a:lnTo>
                <a:lnTo>
                  <a:pt x="4183450" y="5507668"/>
                </a:lnTo>
                <a:lnTo>
                  <a:pt x="4183450" y="5507667"/>
                </a:lnTo>
                <a:cubicBezTo>
                  <a:pt x="4183403" y="5498832"/>
                  <a:pt x="4180831" y="5489497"/>
                  <a:pt x="4178926" y="5480637"/>
                </a:cubicBezTo>
                <a:cubicBezTo>
                  <a:pt x="4175116" y="5462351"/>
                  <a:pt x="4171114" y="5443870"/>
                  <a:pt x="4167304" y="5425582"/>
                </a:cubicBezTo>
                <a:cubicBezTo>
                  <a:pt x="4164638" y="5412057"/>
                  <a:pt x="4162352" y="5398721"/>
                  <a:pt x="4159113" y="5385384"/>
                </a:cubicBezTo>
                <a:lnTo>
                  <a:pt x="4154237" y="5355014"/>
                </a:lnTo>
                <a:lnTo>
                  <a:pt x="4158157" y="5321350"/>
                </a:lnTo>
                <a:lnTo>
                  <a:pt x="4183116" y="5272797"/>
                </a:lnTo>
                <a:lnTo>
                  <a:pt x="4196024" y="5248936"/>
                </a:lnTo>
                <a:lnTo>
                  <a:pt x="4206573" y="5229434"/>
                </a:lnTo>
                <a:cubicBezTo>
                  <a:pt x="4210407" y="5213598"/>
                  <a:pt x="4210359" y="5196595"/>
                  <a:pt x="4206739" y="5179068"/>
                </a:cubicBezTo>
                <a:lnTo>
                  <a:pt x="4206739" y="5179067"/>
                </a:lnTo>
                <a:cubicBezTo>
                  <a:pt x="4206263" y="5176876"/>
                  <a:pt x="4205074" y="5174400"/>
                  <a:pt x="4204192" y="5172090"/>
                </a:cubicBezTo>
                <a:lnTo>
                  <a:pt x="4203501" y="5166114"/>
                </a:lnTo>
                <a:lnTo>
                  <a:pt x="4210217" y="5133225"/>
                </a:lnTo>
                <a:lnTo>
                  <a:pt x="4210217" y="5133224"/>
                </a:lnTo>
                <a:lnTo>
                  <a:pt x="4210215" y="5133220"/>
                </a:lnTo>
                <a:lnTo>
                  <a:pt x="4203072" y="5102461"/>
                </a:lnTo>
                <a:lnTo>
                  <a:pt x="4197188" y="5087444"/>
                </a:lnTo>
                <a:lnTo>
                  <a:pt x="4197182" y="5087423"/>
                </a:lnTo>
                <a:cubicBezTo>
                  <a:pt x="4191096" y="5072411"/>
                  <a:pt x="4184997" y="5057381"/>
                  <a:pt x="4184068" y="5041521"/>
                </a:cubicBezTo>
                <a:cubicBezTo>
                  <a:pt x="4182926" y="5022852"/>
                  <a:pt x="4168828" y="5003801"/>
                  <a:pt x="4157589" y="4987037"/>
                </a:cubicBezTo>
                <a:lnTo>
                  <a:pt x="4140307" y="4957453"/>
                </a:lnTo>
                <a:lnTo>
                  <a:pt x="4132757" y="4933810"/>
                </a:lnTo>
                <a:lnTo>
                  <a:pt x="4132755" y="4933805"/>
                </a:lnTo>
                <a:lnTo>
                  <a:pt x="4134157" y="4912169"/>
                </a:lnTo>
                <a:cubicBezTo>
                  <a:pt x="4135919" y="4904359"/>
                  <a:pt x="4136431" y="4896714"/>
                  <a:pt x="4135862" y="4889276"/>
                </a:cubicBezTo>
                <a:lnTo>
                  <a:pt x="4135862" y="4889275"/>
                </a:lnTo>
                <a:lnTo>
                  <a:pt x="4131084" y="4867614"/>
                </a:lnTo>
                <a:lnTo>
                  <a:pt x="4128333" y="4863343"/>
                </a:lnTo>
                <a:lnTo>
                  <a:pt x="4126583" y="4857317"/>
                </a:lnTo>
                <a:cubicBezTo>
                  <a:pt x="4121440" y="4847214"/>
                  <a:pt x="4114439" y="4837703"/>
                  <a:pt x="4106152" y="4828916"/>
                </a:cubicBezTo>
                <a:lnTo>
                  <a:pt x="4091316" y="4800483"/>
                </a:lnTo>
                <a:lnTo>
                  <a:pt x="4092625" y="4767765"/>
                </a:lnTo>
                <a:cubicBezTo>
                  <a:pt x="4098531" y="4738236"/>
                  <a:pt x="4098913" y="4707565"/>
                  <a:pt x="4102532" y="4677656"/>
                </a:cubicBezTo>
                <a:cubicBezTo>
                  <a:pt x="4103294" y="4671177"/>
                  <a:pt x="4105962" y="4662987"/>
                  <a:pt x="4110534" y="4659175"/>
                </a:cubicBezTo>
                <a:cubicBezTo>
                  <a:pt x="4167304" y="4612501"/>
                  <a:pt x="4167876" y="4546777"/>
                  <a:pt x="4170544" y="4482005"/>
                </a:cubicBezTo>
                <a:cubicBezTo>
                  <a:pt x="4172258" y="4442762"/>
                  <a:pt x="4172258" y="4403326"/>
                  <a:pt x="4171306" y="4363891"/>
                </a:cubicBezTo>
                <a:lnTo>
                  <a:pt x="4171306" y="4363890"/>
                </a:lnTo>
                <a:cubicBezTo>
                  <a:pt x="4171114" y="4350554"/>
                  <a:pt x="4168066" y="4336457"/>
                  <a:pt x="4162352" y="4324645"/>
                </a:cubicBezTo>
                <a:cubicBezTo>
                  <a:pt x="4150349" y="4300070"/>
                  <a:pt x="4134729" y="4277401"/>
                  <a:pt x="4122536" y="4253014"/>
                </a:cubicBezTo>
                <a:close/>
                <a:moveTo>
                  <a:pt x="4113010" y="4165383"/>
                </a:moveTo>
                <a:lnTo>
                  <a:pt x="4113010" y="4165384"/>
                </a:lnTo>
                <a:lnTo>
                  <a:pt x="4116915" y="4192388"/>
                </a:lnTo>
                <a:lnTo>
                  <a:pt x="4116915" y="4192387"/>
                </a:lnTo>
                <a:cubicBezTo>
                  <a:pt x="4117011" y="4182767"/>
                  <a:pt x="4116439" y="4173480"/>
                  <a:pt x="4113010" y="4165383"/>
                </a:cubicBezTo>
                <a:close/>
                <a:moveTo>
                  <a:pt x="4100628" y="3885338"/>
                </a:moveTo>
                <a:lnTo>
                  <a:pt x="4100628" y="3885339"/>
                </a:lnTo>
                <a:cubicBezTo>
                  <a:pt x="4110344" y="3897722"/>
                  <a:pt x="4117750" y="3910319"/>
                  <a:pt x="4123009" y="3923125"/>
                </a:cubicBezTo>
                <a:lnTo>
                  <a:pt x="4132513" y="3962160"/>
                </a:lnTo>
                <a:lnTo>
                  <a:pt x="4116821" y="4043838"/>
                </a:lnTo>
                <a:lnTo>
                  <a:pt x="4116820" y="4043839"/>
                </a:lnTo>
                <a:cubicBezTo>
                  <a:pt x="4108057" y="4063842"/>
                  <a:pt x="4102675" y="4083702"/>
                  <a:pt x="4101699" y="4103825"/>
                </a:cubicBezTo>
                <a:lnTo>
                  <a:pt x="4101699" y="4103826"/>
                </a:lnTo>
                <a:lnTo>
                  <a:pt x="4103666" y="4134255"/>
                </a:lnTo>
                <a:lnTo>
                  <a:pt x="4113010" y="4165382"/>
                </a:lnTo>
                <a:lnTo>
                  <a:pt x="4101699" y="4103826"/>
                </a:lnTo>
                <a:lnTo>
                  <a:pt x="4116820" y="4043840"/>
                </a:lnTo>
                <a:lnTo>
                  <a:pt x="4116821" y="4043838"/>
                </a:lnTo>
                <a:lnTo>
                  <a:pt x="4130123" y="4002410"/>
                </a:lnTo>
                <a:lnTo>
                  <a:pt x="4132513" y="3962160"/>
                </a:lnTo>
                <a:lnTo>
                  <a:pt x="4132513" y="3962159"/>
                </a:lnTo>
                <a:cubicBezTo>
                  <a:pt x="4130251" y="3935727"/>
                  <a:pt x="4120060" y="3910104"/>
                  <a:pt x="4100628" y="3885338"/>
                </a:cubicBezTo>
                <a:close/>
                <a:moveTo>
                  <a:pt x="4115391" y="3670561"/>
                </a:moveTo>
                <a:lnTo>
                  <a:pt x="4117820" y="3680164"/>
                </a:lnTo>
                <a:lnTo>
                  <a:pt x="4113772" y="3734837"/>
                </a:lnTo>
                <a:lnTo>
                  <a:pt x="4113772" y="3734838"/>
                </a:lnTo>
                <a:cubicBezTo>
                  <a:pt x="4112820" y="3741316"/>
                  <a:pt x="4111486" y="3749126"/>
                  <a:pt x="4114154" y="3754653"/>
                </a:cubicBezTo>
                <a:lnTo>
                  <a:pt x="4120511" y="3789776"/>
                </a:lnTo>
                <a:lnTo>
                  <a:pt x="4105580" y="3822472"/>
                </a:lnTo>
                <a:cubicBezTo>
                  <a:pt x="4098532" y="3831902"/>
                  <a:pt x="4092912" y="3842046"/>
                  <a:pt x="4091245" y="3852619"/>
                </a:cubicBezTo>
                <a:lnTo>
                  <a:pt x="4091245" y="3852620"/>
                </a:lnTo>
                <a:lnTo>
                  <a:pt x="4092025" y="3868764"/>
                </a:lnTo>
                <a:lnTo>
                  <a:pt x="4100628" y="3885337"/>
                </a:lnTo>
                <a:lnTo>
                  <a:pt x="4091245" y="3852620"/>
                </a:lnTo>
                <a:lnTo>
                  <a:pt x="4105580" y="3822473"/>
                </a:lnTo>
                <a:cubicBezTo>
                  <a:pt x="4113772" y="3811614"/>
                  <a:pt x="4118916" y="3800897"/>
                  <a:pt x="4120511" y="3789777"/>
                </a:cubicBezTo>
                <a:lnTo>
                  <a:pt x="4120511" y="3789776"/>
                </a:lnTo>
                <a:cubicBezTo>
                  <a:pt x="4122107" y="3778655"/>
                  <a:pt x="4120154" y="3767130"/>
                  <a:pt x="4114154" y="3754652"/>
                </a:cubicBezTo>
                <a:lnTo>
                  <a:pt x="4113772" y="3734838"/>
                </a:lnTo>
                <a:lnTo>
                  <a:pt x="4117820" y="3680164"/>
                </a:lnTo>
                <a:lnTo>
                  <a:pt x="4117820" y="3680163"/>
                </a:lnTo>
                <a:close/>
                <a:moveTo>
                  <a:pt x="4185711" y="2836172"/>
                </a:moveTo>
                <a:lnTo>
                  <a:pt x="4177020" y="2848793"/>
                </a:lnTo>
                <a:cubicBezTo>
                  <a:pt x="4172020" y="2865010"/>
                  <a:pt x="4166162" y="2881307"/>
                  <a:pt x="4161416" y="2897785"/>
                </a:cubicBezTo>
                <a:lnTo>
                  <a:pt x="4160387" y="2903551"/>
                </a:lnTo>
                <a:lnTo>
                  <a:pt x="4157113" y="2914328"/>
                </a:lnTo>
                <a:lnTo>
                  <a:pt x="4152482" y="2947859"/>
                </a:lnTo>
                <a:lnTo>
                  <a:pt x="4152481" y="2947862"/>
                </a:lnTo>
                <a:lnTo>
                  <a:pt x="4152481" y="2947863"/>
                </a:lnTo>
                <a:cubicBezTo>
                  <a:pt x="4152112" y="2959157"/>
                  <a:pt x="4153112" y="2970576"/>
                  <a:pt x="4156065" y="2982149"/>
                </a:cubicBezTo>
                <a:lnTo>
                  <a:pt x="4167758" y="3077402"/>
                </a:lnTo>
                <a:lnTo>
                  <a:pt x="4155303" y="3172654"/>
                </a:lnTo>
                <a:cubicBezTo>
                  <a:pt x="4129394" y="3276480"/>
                  <a:pt x="4101962" y="3380305"/>
                  <a:pt x="4107676" y="3489467"/>
                </a:cubicBezTo>
                <a:cubicBezTo>
                  <a:pt x="4108628" y="3507563"/>
                  <a:pt x="4097007" y="3529090"/>
                  <a:pt x="4085577" y="3544713"/>
                </a:cubicBezTo>
                <a:cubicBezTo>
                  <a:pt x="4074719" y="3559668"/>
                  <a:pt x="4068860" y="3566811"/>
                  <a:pt x="4067955" y="3574408"/>
                </a:cubicBezTo>
                <a:lnTo>
                  <a:pt x="4067956" y="3574408"/>
                </a:lnTo>
                <a:lnTo>
                  <a:pt x="4067955" y="3574409"/>
                </a:lnTo>
                <a:cubicBezTo>
                  <a:pt x="4067050" y="3582005"/>
                  <a:pt x="4071099" y="3590054"/>
                  <a:pt x="4080053" y="3606818"/>
                </a:cubicBezTo>
                <a:cubicBezTo>
                  <a:pt x="4084435" y="3614820"/>
                  <a:pt x="4087101" y="3624726"/>
                  <a:pt x="4093579" y="3630633"/>
                </a:cubicBezTo>
                <a:lnTo>
                  <a:pt x="4109452" y="3651926"/>
                </a:lnTo>
                <a:lnTo>
                  <a:pt x="4093579" y="3630632"/>
                </a:lnTo>
                <a:cubicBezTo>
                  <a:pt x="4087101" y="3624725"/>
                  <a:pt x="4084435" y="3614819"/>
                  <a:pt x="4080053" y="3606817"/>
                </a:cubicBezTo>
                <a:cubicBezTo>
                  <a:pt x="4075576" y="3598435"/>
                  <a:pt x="4072325" y="3592232"/>
                  <a:pt x="4070307" y="3587174"/>
                </a:cubicBezTo>
                <a:lnTo>
                  <a:pt x="4067956" y="3574408"/>
                </a:lnTo>
                <a:lnTo>
                  <a:pt x="4073034" y="3562321"/>
                </a:lnTo>
                <a:cubicBezTo>
                  <a:pt x="4075969" y="3557716"/>
                  <a:pt x="4080148" y="3552191"/>
                  <a:pt x="4085577" y="3544714"/>
                </a:cubicBezTo>
                <a:cubicBezTo>
                  <a:pt x="4097007" y="3529091"/>
                  <a:pt x="4108628" y="3507564"/>
                  <a:pt x="4107676" y="3489468"/>
                </a:cubicBezTo>
                <a:cubicBezTo>
                  <a:pt x="4101962" y="3380306"/>
                  <a:pt x="4129394" y="3276481"/>
                  <a:pt x="4155303" y="3172655"/>
                </a:cubicBezTo>
                <a:cubicBezTo>
                  <a:pt x="4163305" y="3140650"/>
                  <a:pt x="4167543" y="3109026"/>
                  <a:pt x="4167758" y="3077402"/>
                </a:cubicBezTo>
                <a:lnTo>
                  <a:pt x="4167758" y="3077401"/>
                </a:lnTo>
                <a:cubicBezTo>
                  <a:pt x="4167972" y="3045777"/>
                  <a:pt x="4164162" y="3014153"/>
                  <a:pt x="4156065" y="2982148"/>
                </a:cubicBezTo>
                <a:lnTo>
                  <a:pt x="4152481" y="2947863"/>
                </a:lnTo>
                <a:lnTo>
                  <a:pt x="4152482" y="2947859"/>
                </a:lnTo>
                <a:lnTo>
                  <a:pt x="4160387" y="2903551"/>
                </a:lnTo>
                <a:lnTo>
                  <a:pt x="4177020" y="2848794"/>
                </a:lnTo>
                <a:cubicBezTo>
                  <a:pt x="4178353" y="2844317"/>
                  <a:pt x="4181639" y="2839983"/>
                  <a:pt x="4185711" y="2836173"/>
                </a:cubicBezTo>
                <a:close/>
                <a:moveTo>
                  <a:pt x="3701225" y="1508458"/>
                </a:moveTo>
                <a:lnTo>
                  <a:pt x="3673131" y="1596214"/>
                </a:lnTo>
                <a:cubicBezTo>
                  <a:pt x="3670654" y="1604979"/>
                  <a:pt x="3672179" y="1615837"/>
                  <a:pt x="3675036" y="1624981"/>
                </a:cubicBezTo>
                <a:cubicBezTo>
                  <a:pt x="3684752" y="1656224"/>
                  <a:pt x="3709137" y="1676037"/>
                  <a:pt x="3731617" y="1697754"/>
                </a:cubicBezTo>
                <a:cubicBezTo>
                  <a:pt x="3741524" y="1707280"/>
                  <a:pt x="3748572" y="1720424"/>
                  <a:pt x="3754286" y="1733189"/>
                </a:cubicBezTo>
                <a:cubicBezTo>
                  <a:pt x="3768957" y="1766336"/>
                  <a:pt x="3782101" y="1800247"/>
                  <a:pt x="3796007" y="1833776"/>
                </a:cubicBezTo>
                <a:cubicBezTo>
                  <a:pt x="3797341" y="1837014"/>
                  <a:pt x="3800770" y="1839680"/>
                  <a:pt x="3803628" y="1842159"/>
                </a:cubicBezTo>
                <a:cubicBezTo>
                  <a:pt x="3833729" y="1866923"/>
                  <a:pt x="3864018" y="1891498"/>
                  <a:pt x="3894119" y="1916455"/>
                </a:cubicBezTo>
                <a:cubicBezTo>
                  <a:pt x="3899833" y="1921217"/>
                  <a:pt x="3904025" y="1928077"/>
                  <a:pt x="3909549" y="1933220"/>
                </a:cubicBezTo>
                <a:cubicBezTo>
                  <a:pt x="3917169" y="1940460"/>
                  <a:pt x="3924410" y="1949604"/>
                  <a:pt x="3933554" y="1953414"/>
                </a:cubicBezTo>
                <a:cubicBezTo>
                  <a:pt x="3962319" y="1965225"/>
                  <a:pt x="3974703" y="1987895"/>
                  <a:pt x="3980037" y="2016470"/>
                </a:cubicBezTo>
                <a:cubicBezTo>
                  <a:pt x="3984990" y="2042571"/>
                  <a:pt x="3989182" y="2068670"/>
                  <a:pt x="3994896" y="2094579"/>
                </a:cubicBezTo>
                <a:cubicBezTo>
                  <a:pt x="4001754" y="2126202"/>
                  <a:pt x="4009184" y="2157637"/>
                  <a:pt x="4017567" y="2188880"/>
                </a:cubicBezTo>
                <a:cubicBezTo>
                  <a:pt x="4021187" y="2202405"/>
                  <a:pt x="4025377" y="2216693"/>
                  <a:pt x="4032807" y="2228315"/>
                </a:cubicBezTo>
                <a:cubicBezTo>
                  <a:pt x="4053382" y="2260891"/>
                  <a:pt x="4067288" y="2295754"/>
                  <a:pt x="4061764" y="2334045"/>
                </a:cubicBezTo>
                <a:cubicBezTo>
                  <a:pt x="4057382" y="2364716"/>
                  <a:pt x="4068622" y="2390435"/>
                  <a:pt x="4086149" y="2409486"/>
                </a:cubicBezTo>
                <a:cubicBezTo>
                  <a:pt x="4094103" y="2418155"/>
                  <a:pt x="4099616" y="2426977"/>
                  <a:pt x="4103250" y="2435913"/>
                </a:cubicBezTo>
                <a:lnTo>
                  <a:pt x="4109081" y="2463018"/>
                </a:lnTo>
                <a:lnTo>
                  <a:pt x="4109080" y="2463031"/>
                </a:lnTo>
                <a:lnTo>
                  <a:pt x="4100439" y="2518262"/>
                </a:lnTo>
                <a:lnTo>
                  <a:pt x="4100438" y="2518264"/>
                </a:lnTo>
                <a:cubicBezTo>
                  <a:pt x="4097771" y="2527790"/>
                  <a:pt x="4096627" y="2536458"/>
                  <a:pt x="4096794" y="2545006"/>
                </a:cubicBezTo>
                <a:lnTo>
                  <a:pt x="4096794" y="2545007"/>
                </a:lnTo>
                <a:cubicBezTo>
                  <a:pt x="4096960" y="2553556"/>
                  <a:pt x="4098437" y="2561986"/>
                  <a:pt x="4101008" y="2571035"/>
                </a:cubicBezTo>
                <a:cubicBezTo>
                  <a:pt x="4113010" y="2612946"/>
                  <a:pt x="4145587" y="2640951"/>
                  <a:pt x="4174162" y="2668002"/>
                </a:cubicBezTo>
                <a:cubicBezTo>
                  <a:pt x="4198547" y="2691055"/>
                  <a:pt x="4212264" y="2716964"/>
                  <a:pt x="4222552" y="2745349"/>
                </a:cubicBezTo>
                <a:lnTo>
                  <a:pt x="4222553" y="2745352"/>
                </a:lnTo>
                <a:lnTo>
                  <a:pt x="4228473" y="2778006"/>
                </a:lnTo>
                <a:lnTo>
                  <a:pt x="4228053" y="2785440"/>
                </a:lnTo>
                <a:lnTo>
                  <a:pt x="4217974" y="2811780"/>
                </a:lnTo>
                <a:lnTo>
                  <a:pt x="4217970" y="2811787"/>
                </a:lnTo>
                <a:lnTo>
                  <a:pt x="4217971" y="2811787"/>
                </a:lnTo>
                <a:lnTo>
                  <a:pt x="4217974" y="2811780"/>
                </a:lnTo>
                <a:lnTo>
                  <a:pt x="4227624" y="2793023"/>
                </a:lnTo>
                <a:lnTo>
                  <a:pt x="4228053" y="2785440"/>
                </a:lnTo>
                <a:lnTo>
                  <a:pt x="4229253" y="2782305"/>
                </a:lnTo>
                <a:lnTo>
                  <a:pt x="4228473" y="2778006"/>
                </a:lnTo>
                <a:lnTo>
                  <a:pt x="4228883" y="2770757"/>
                </a:lnTo>
                <a:lnTo>
                  <a:pt x="4222553" y="2745352"/>
                </a:lnTo>
                <a:lnTo>
                  <a:pt x="4222552" y="2745348"/>
                </a:lnTo>
                <a:cubicBezTo>
                  <a:pt x="4212264" y="2716963"/>
                  <a:pt x="4198547" y="2691054"/>
                  <a:pt x="4174162" y="2668001"/>
                </a:cubicBezTo>
                <a:cubicBezTo>
                  <a:pt x="4145587" y="2640950"/>
                  <a:pt x="4113010" y="2612945"/>
                  <a:pt x="4101008" y="2571034"/>
                </a:cubicBezTo>
                <a:lnTo>
                  <a:pt x="4096794" y="2545007"/>
                </a:lnTo>
                <a:lnTo>
                  <a:pt x="4100438" y="2518265"/>
                </a:lnTo>
                <a:lnTo>
                  <a:pt x="4100439" y="2518262"/>
                </a:lnTo>
                <a:lnTo>
                  <a:pt x="4107019" y="2490551"/>
                </a:lnTo>
                <a:lnTo>
                  <a:pt x="4109080" y="2463031"/>
                </a:lnTo>
                <a:lnTo>
                  <a:pt x="4109082" y="2463019"/>
                </a:lnTo>
                <a:lnTo>
                  <a:pt x="4109081" y="2463018"/>
                </a:lnTo>
                <a:lnTo>
                  <a:pt x="4109082" y="2463018"/>
                </a:lnTo>
                <a:cubicBezTo>
                  <a:pt x="4108200" y="2444777"/>
                  <a:pt x="4102057" y="2426822"/>
                  <a:pt x="4086149" y="2409485"/>
                </a:cubicBezTo>
                <a:cubicBezTo>
                  <a:pt x="4068622" y="2390434"/>
                  <a:pt x="4057382" y="2364715"/>
                  <a:pt x="4061764" y="2334044"/>
                </a:cubicBezTo>
                <a:cubicBezTo>
                  <a:pt x="4067288" y="2295753"/>
                  <a:pt x="4053382" y="2260890"/>
                  <a:pt x="4032807" y="2228314"/>
                </a:cubicBezTo>
                <a:cubicBezTo>
                  <a:pt x="4025377" y="2216692"/>
                  <a:pt x="4021187" y="2202404"/>
                  <a:pt x="4017567" y="2188879"/>
                </a:cubicBezTo>
                <a:cubicBezTo>
                  <a:pt x="4009184" y="2157636"/>
                  <a:pt x="4001754" y="2126201"/>
                  <a:pt x="3994896" y="2094578"/>
                </a:cubicBezTo>
                <a:cubicBezTo>
                  <a:pt x="3989182" y="2068669"/>
                  <a:pt x="3984990" y="2042570"/>
                  <a:pt x="3980037" y="2016469"/>
                </a:cubicBezTo>
                <a:cubicBezTo>
                  <a:pt x="3974703" y="1987894"/>
                  <a:pt x="3962319" y="1965224"/>
                  <a:pt x="3933554" y="1953413"/>
                </a:cubicBezTo>
                <a:cubicBezTo>
                  <a:pt x="3924410" y="1949603"/>
                  <a:pt x="3917169" y="1940459"/>
                  <a:pt x="3909549" y="1933219"/>
                </a:cubicBezTo>
                <a:cubicBezTo>
                  <a:pt x="3904025" y="1928076"/>
                  <a:pt x="3899833" y="1921216"/>
                  <a:pt x="3894119" y="1916454"/>
                </a:cubicBezTo>
                <a:cubicBezTo>
                  <a:pt x="3864018" y="1891497"/>
                  <a:pt x="3833729" y="1866922"/>
                  <a:pt x="3803628" y="1842158"/>
                </a:cubicBezTo>
                <a:cubicBezTo>
                  <a:pt x="3800770" y="1839679"/>
                  <a:pt x="3797341" y="1837013"/>
                  <a:pt x="3796007" y="1833775"/>
                </a:cubicBezTo>
                <a:cubicBezTo>
                  <a:pt x="3782101" y="1800246"/>
                  <a:pt x="3768958" y="1766335"/>
                  <a:pt x="3754286" y="1733188"/>
                </a:cubicBezTo>
                <a:cubicBezTo>
                  <a:pt x="3748572" y="1720423"/>
                  <a:pt x="3741524" y="1707279"/>
                  <a:pt x="3731618" y="1697753"/>
                </a:cubicBezTo>
                <a:cubicBezTo>
                  <a:pt x="3709138" y="1676036"/>
                  <a:pt x="3684752" y="1656223"/>
                  <a:pt x="3675036" y="1624980"/>
                </a:cubicBezTo>
                <a:cubicBezTo>
                  <a:pt x="3672180" y="1615836"/>
                  <a:pt x="3670655" y="1604978"/>
                  <a:pt x="3673132" y="1596213"/>
                </a:cubicBezTo>
                <a:close/>
                <a:moveTo>
                  <a:pt x="3719830" y="1459073"/>
                </a:moveTo>
                <a:lnTo>
                  <a:pt x="3719829" y="1459074"/>
                </a:lnTo>
                <a:lnTo>
                  <a:pt x="3710612" y="1481572"/>
                </a:lnTo>
                <a:close/>
                <a:moveTo>
                  <a:pt x="3739023" y="1268758"/>
                </a:moveTo>
                <a:cubicBezTo>
                  <a:pt x="3739475" y="1275402"/>
                  <a:pt x="3741047" y="1281689"/>
                  <a:pt x="3744190" y="1286070"/>
                </a:cubicBezTo>
                <a:cubicBezTo>
                  <a:pt x="3758763" y="1306930"/>
                  <a:pt x="3765003" y="1328553"/>
                  <a:pt x="3766527" y="1350628"/>
                </a:cubicBezTo>
                <a:lnTo>
                  <a:pt x="3760933" y="1413840"/>
                </a:lnTo>
                <a:lnTo>
                  <a:pt x="3766528" y="1350627"/>
                </a:lnTo>
                <a:cubicBezTo>
                  <a:pt x="3765003" y="1328552"/>
                  <a:pt x="3758764" y="1306930"/>
                  <a:pt x="3744190" y="1286069"/>
                </a:cubicBezTo>
                <a:close/>
                <a:moveTo>
                  <a:pt x="3680752" y="773035"/>
                </a:moveTo>
                <a:lnTo>
                  <a:pt x="3680752" y="773036"/>
                </a:lnTo>
                <a:cubicBezTo>
                  <a:pt x="3683038" y="800277"/>
                  <a:pt x="3686276" y="827330"/>
                  <a:pt x="3688752" y="854380"/>
                </a:cubicBezTo>
                <a:cubicBezTo>
                  <a:pt x="3691038" y="878957"/>
                  <a:pt x="3691800" y="903723"/>
                  <a:pt x="3719805" y="915344"/>
                </a:cubicBezTo>
                <a:cubicBezTo>
                  <a:pt x="3724187" y="917060"/>
                  <a:pt x="3727425" y="922774"/>
                  <a:pt x="3730283" y="927156"/>
                </a:cubicBezTo>
                <a:cubicBezTo>
                  <a:pt x="3774291" y="994786"/>
                  <a:pt x="3773147" y="1030981"/>
                  <a:pt x="3726663" y="1097088"/>
                </a:cubicBezTo>
                <a:cubicBezTo>
                  <a:pt x="3721901" y="1103946"/>
                  <a:pt x="3718471" y="1118614"/>
                  <a:pt x="3722281" y="1123186"/>
                </a:cubicBezTo>
                <a:cubicBezTo>
                  <a:pt x="3738093" y="1142618"/>
                  <a:pt x="3745142" y="1162954"/>
                  <a:pt x="3747000" y="1184029"/>
                </a:cubicBezTo>
                <a:cubicBezTo>
                  <a:pt x="3745142" y="1162954"/>
                  <a:pt x="3738094" y="1142617"/>
                  <a:pt x="3722282" y="1123185"/>
                </a:cubicBezTo>
                <a:cubicBezTo>
                  <a:pt x="3718472" y="1118613"/>
                  <a:pt x="3721902" y="1103945"/>
                  <a:pt x="3726664" y="1097087"/>
                </a:cubicBezTo>
                <a:cubicBezTo>
                  <a:pt x="3773148" y="1030980"/>
                  <a:pt x="3774292" y="994785"/>
                  <a:pt x="3730284" y="927155"/>
                </a:cubicBezTo>
                <a:cubicBezTo>
                  <a:pt x="3727426" y="922773"/>
                  <a:pt x="3724188" y="917059"/>
                  <a:pt x="3719806" y="915343"/>
                </a:cubicBezTo>
                <a:cubicBezTo>
                  <a:pt x="3691800" y="903722"/>
                  <a:pt x="3691038" y="878956"/>
                  <a:pt x="3688752" y="854379"/>
                </a:cubicBezTo>
                <a:close/>
                <a:moveTo>
                  <a:pt x="3736153" y="517851"/>
                </a:moveTo>
                <a:lnTo>
                  <a:pt x="3727235" y="556048"/>
                </a:lnTo>
                <a:cubicBezTo>
                  <a:pt x="3725139" y="564049"/>
                  <a:pt x="3719615" y="572623"/>
                  <a:pt x="3720757" y="580051"/>
                </a:cubicBezTo>
                <a:cubicBezTo>
                  <a:pt x="3724091" y="601579"/>
                  <a:pt x="3721662" y="622201"/>
                  <a:pt x="3717376" y="642538"/>
                </a:cubicBezTo>
                <a:lnTo>
                  <a:pt x="3704853" y="694928"/>
                </a:lnTo>
                <a:lnTo>
                  <a:pt x="3717377" y="642537"/>
                </a:lnTo>
                <a:cubicBezTo>
                  <a:pt x="3721663" y="622201"/>
                  <a:pt x="3724092" y="601578"/>
                  <a:pt x="3720758" y="580050"/>
                </a:cubicBezTo>
                <a:cubicBezTo>
                  <a:pt x="3719616" y="572622"/>
                  <a:pt x="3725140" y="564048"/>
                  <a:pt x="3727236" y="556047"/>
                </a:cubicBezTo>
                <a:close/>
                <a:moveTo>
                  <a:pt x="3749448" y="298169"/>
                </a:moveTo>
                <a:lnTo>
                  <a:pt x="3734666" y="313533"/>
                </a:lnTo>
                <a:lnTo>
                  <a:pt x="3734666" y="313533"/>
                </a:lnTo>
                <a:lnTo>
                  <a:pt x="3734665" y="313534"/>
                </a:lnTo>
                <a:cubicBezTo>
                  <a:pt x="3730473" y="316390"/>
                  <a:pt x="3732759" y="330299"/>
                  <a:pt x="3734093" y="338871"/>
                </a:cubicBezTo>
                <a:lnTo>
                  <a:pt x="3734100" y="338903"/>
                </a:lnTo>
                <a:lnTo>
                  <a:pt x="3744000" y="395640"/>
                </a:lnTo>
                <a:lnTo>
                  <a:pt x="3740190" y="367328"/>
                </a:lnTo>
                <a:lnTo>
                  <a:pt x="3734100" y="338903"/>
                </a:lnTo>
                <a:lnTo>
                  <a:pt x="3734094" y="338870"/>
                </a:lnTo>
                <a:cubicBezTo>
                  <a:pt x="3733427" y="334584"/>
                  <a:pt x="3732522" y="328964"/>
                  <a:pt x="3732308" y="324058"/>
                </a:cubicBezTo>
                <a:lnTo>
                  <a:pt x="3734666" y="313533"/>
                </a:lnTo>
                <a:close/>
                <a:moveTo>
                  <a:pt x="3756993" y="281568"/>
                </a:moveTo>
                <a:lnTo>
                  <a:pt x="3752098" y="295415"/>
                </a:lnTo>
                <a:lnTo>
                  <a:pt x="3752099" y="295415"/>
                </a:lnTo>
                <a:close/>
                <a:moveTo>
                  <a:pt x="3743673" y="24486"/>
                </a:moveTo>
                <a:lnTo>
                  <a:pt x="3741410" y="74129"/>
                </a:lnTo>
                <a:cubicBezTo>
                  <a:pt x="3742333" y="91492"/>
                  <a:pt x="3744643" y="108703"/>
                  <a:pt x="3747334" y="125861"/>
                </a:cubicBezTo>
                <a:lnTo>
                  <a:pt x="3751729" y="153388"/>
                </a:lnTo>
                <a:lnTo>
                  <a:pt x="3760002" y="228944"/>
                </a:lnTo>
                <a:lnTo>
                  <a:pt x="3755543" y="177271"/>
                </a:lnTo>
                <a:lnTo>
                  <a:pt x="3751729" y="153388"/>
                </a:lnTo>
                <a:lnTo>
                  <a:pt x="3751530" y="151569"/>
                </a:lnTo>
                <a:cubicBezTo>
                  <a:pt x="3747300" y="125876"/>
                  <a:pt x="3742795" y="100174"/>
                  <a:pt x="3741411" y="74129"/>
                </a:cubicBezTo>
                <a:close/>
                <a:moveTo>
                  <a:pt x="3741092" y="0"/>
                </a:moveTo>
                <a:lnTo>
                  <a:pt x="4205201" y="0"/>
                </a:lnTo>
                <a:lnTo>
                  <a:pt x="4204073" y="2817"/>
                </a:lnTo>
                <a:cubicBezTo>
                  <a:pt x="4195691" y="21486"/>
                  <a:pt x="4193023" y="43012"/>
                  <a:pt x="4189974" y="63587"/>
                </a:cubicBezTo>
                <a:cubicBezTo>
                  <a:pt x="4184450" y="101308"/>
                  <a:pt x="4181020" y="139219"/>
                  <a:pt x="4176068" y="176939"/>
                </a:cubicBezTo>
                <a:cubicBezTo>
                  <a:pt x="4174924" y="184941"/>
                  <a:pt x="4172830" y="194085"/>
                  <a:pt x="4168066" y="200182"/>
                </a:cubicBezTo>
                <a:cubicBezTo>
                  <a:pt x="4136061" y="241901"/>
                  <a:pt x="4127108" y="292579"/>
                  <a:pt x="4130154" y="340774"/>
                </a:cubicBezTo>
                <a:cubicBezTo>
                  <a:pt x="4132443" y="378686"/>
                  <a:pt x="4134157" y="415835"/>
                  <a:pt x="4130919" y="453364"/>
                </a:cubicBezTo>
                <a:cubicBezTo>
                  <a:pt x="4130727" y="456222"/>
                  <a:pt x="4131109" y="460032"/>
                  <a:pt x="4132633" y="462126"/>
                </a:cubicBezTo>
                <a:cubicBezTo>
                  <a:pt x="4142729" y="475081"/>
                  <a:pt x="4143491" y="488607"/>
                  <a:pt x="4145205" y="505182"/>
                </a:cubicBezTo>
                <a:cubicBezTo>
                  <a:pt x="4147683" y="528615"/>
                  <a:pt x="4145967" y="550141"/>
                  <a:pt x="4141777" y="571860"/>
                </a:cubicBezTo>
                <a:cubicBezTo>
                  <a:pt x="4138729" y="587672"/>
                  <a:pt x="4132443" y="603673"/>
                  <a:pt x="4124440" y="617772"/>
                </a:cubicBezTo>
                <a:cubicBezTo>
                  <a:pt x="4113200" y="637392"/>
                  <a:pt x="4108820" y="656255"/>
                  <a:pt x="4123678" y="674923"/>
                </a:cubicBezTo>
                <a:cubicBezTo>
                  <a:pt x="4139491" y="695116"/>
                  <a:pt x="4133967" y="717977"/>
                  <a:pt x="4134537" y="740268"/>
                </a:cubicBezTo>
                <a:cubicBezTo>
                  <a:pt x="4134729" y="749982"/>
                  <a:pt x="4134347" y="760270"/>
                  <a:pt x="4136823" y="769605"/>
                </a:cubicBezTo>
                <a:cubicBezTo>
                  <a:pt x="4143873" y="796655"/>
                  <a:pt x="4154541" y="822756"/>
                  <a:pt x="4159303" y="850189"/>
                </a:cubicBezTo>
                <a:cubicBezTo>
                  <a:pt x="4161970" y="865430"/>
                  <a:pt x="4157207" y="882384"/>
                  <a:pt x="4153779" y="898198"/>
                </a:cubicBezTo>
                <a:cubicBezTo>
                  <a:pt x="4150159" y="914200"/>
                  <a:pt x="4144635" y="930011"/>
                  <a:pt x="4138919" y="945444"/>
                </a:cubicBezTo>
                <a:cubicBezTo>
                  <a:pt x="4135109" y="955920"/>
                  <a:pt x="4131489" y="967350"/>
                  <a:pt x="4124630" y="975733"/>
                </a:cubicBezTo>
                <a:cubicBezTo>
                  <a:pt x="4109010" y="994785"/>
                  <a:pt x="4106342" y="1014406"/>
                  <a:pt x="4114534" y="1036887"/>
                </a:cubicBezTo>
                <a:cubicBezTo>
                  <a:pt x="4115868" y="1040315"/>
                  <a:pt x="4115868" y="1044315"/>
                  <a:pt x="4116058" y="1048125"/>
                </a:cubicBezTo>
                <a:cubicBezTo>
                  <a:pt x="4120058" y="1109091"/>
                  <a:pt x="4122536" y="1170051"/>
                  <a:pt x="4128632" y="1230633"/>
                </a:cubicBezTo>
                <a:cubicBezTo>
                  <a:pt x="4131109" y="1255206"/>
                  <a:pt x="4141967" y="1278829"/>
                  <a:pt x="4148825" y="1303024"/>
                </a:cubicBezTo>
                <a:cubicBezTo>
                  <a:pt x="4150159" y="1307978"/>
                  <a:pt x="4152255" y="1313504"/>
                  <a:pt x="4151301" y="1318456"/>
                </a:cubicBezTo>
                <a:cubicBezTo>
                  <a:pt x="4141777" y="1372368"/>
                  <a:pt x="4155683" y="1422854"/>
                  <a:pt x="4173972" y="1472575"/>
                </a:cubicBezTo>
                <a:cubicBezTo>
                  <a:pt x="4175878" y="1477717"/>
                  <a:pt x="4175306" y="1484004"/>
                  <a:pt x="4174924" y="1489720"/>
                </a:cubicBezTo>
                <a:cubicBezTo>
                  <a:pt x="4173592" y="1505724"/>
                  <a:pt x="4166924" y="1523059"/>
                  <a:pt x="4170924" y="1537537"/>
                </a:cubicBezTo>
                <a:cubicBezTo>
                  <a:pt x="4181974" y="1576019"/>
                  <a:pt x="4195309" y="1614120"/>
                  <a:pt x="4212073" y="1650317"/>
                </a:cubicBezTo>
                <a:cubicBezTo>
                  <a:pt x="4229028" y="1687086"/>
                  <a:pt x="4243316" y="1721185"/>
                  <a:pt x="4226173" y="1763287"/>
                </a:cubicBezTo>
                <a:cubicBezTo>
                  <a:pt x="4218932" y="1781194"/>
                  <a:pt x="4224076" y="1804816"/>
                  <a:pt x="4225981" y="1825393"/>
                </a:cubicBezTo>
                <a:cubicBezTo>
                  <a:pt x="4227504" y="1840441"/>
                  <a:pt x="4236078" y="1854920"/>
                  <a:pt x="4236078" y="1869780"/>
                </a:cubicBezTo>
                <a:cubicBezTo>
                  <a:pt x="4236078" y="1909408"/>
                  <a:pt x="4246174" y="1944649"/>
                  <a:pt x="4266749" y="1978940"/>
                </a:cubicBezTo>
                <a:cubicBezTo>
                  <a:pt x="4274749" y="1992279"/>
                  <a:pt x="4269416" y="2013043"/>
                  <a:pt x="4271512" y="2030378"/>
                </a:cubicBezTo>
                <a:cubicBezTo>
                  <a:pt x="4273987" y="2048668"/>
                  <a:pt x="4276274" y="2067525"/>
                  <a:pt x="4281800" y="2085054"/>
                </a:cubicBezTo>
                <a:cubicBezTo>
                  <a:pt x="4296278" y="2130393"/>
                  <a:pt x="4312661" y="2175163"/>
                  <a:pt x="4327901" y="2220312"/>
                </a:cubicBezTo>
                <a:cubicBezTo>
                  <a:pt x="4340476" y="2257459"/>
                  <a:pt x="4330569" y="2294039"/>
                  <a:pt x="4325236" y="2330806"/>
                </a:cubicBezTo>
                <a:cubicBezTo>
                  <a:pt x="4321805" y="2353859"/>
                  <a:pt x="4313613" y="2375383"/>
                  <a:pt x="4325807" y="2401292"/>
                </a:cubicBezTo>
                <a:cubicBezTo>
                  <a:pt x="4337427" y="2426059"/>
                  <a:pt x="4334759" y="2457492"/>
                  <a:pt x="4341047" y="2485307"/>
                </a:cubicBezTo>
                <a:cubicBezTo>
                  <a:pt x="4346380" y="2508742"/>
                  <a:pt x="4354954" y="2531409"/>
                  <a:pt x="4363336" y="2554079"/>
                </a:cubicBezTo>
                <a:cubicBezTo>
                  <a:pt x="4374768" y="2584942"/>
                  <a:pt x="4386767" y="2615421"/>
                  <a:pt x="4381054" y="2649143"/>
                </a:cubicBezTo>
                <a:cubicBezTo>
                  <a:pt x="4374575" y="2687436"/>
                  <a:pt x="4398960" y="2713723"/>
                  <a:pt x="4415154" y="2743826"/>
                </a:cubicBezTo>
                <a:cubicBezTo>
                  <a:pt x="4426202" y="2764590"/>
                  <a:pt x="4434395" y="2787259"/>
                  <a:pt x="4441254" y="2809930"/>
                </a:cubicBezTo>
                <a:cubicBezTo>
                  <a:pt x="4450207" y="2840219"/>
                  <a:pt x="4455542" y="2871462"/>
                  <a:pt x="4464304" y="2901943"/>
                </a:cubicBezTo>
                <a:cubicBezTo>
                  <a:pt x="4477448" y="2948047"/>
                  <a:pt x="4487736" y="2994722"/>
                  <a:pt x="4480497" y="3042728"/>
                </a:cubicBezTo>
                <a:cubicBezTo>
                  <a:pt x="4477259" y="3064827"/>
                  <a:pt x="4477448" y="3085403"/>
                  <a:pt x="4482212" y="3107500"/>
                </a:cubicBezTo>
                <a:cubicBezTo>
                  <a:pt x="4490023" y="3143695"/>
                  <a:pt x="4490976" y="3180844"/>
                  <a:pt x="4520122" y="3209993"/>
                </a:cubicBezTo>
                <a:cubicBezTo>
                  <a:pt x="4530410" y="3220280"/>
                  <a:pt x="4533076" y="3238758"/>
                  <a:pt x="4538410" y="3253809"/>
                </a:cubicBezTo>
                <a:cubicBezTo>
                  <a:pt x="4544699" y="3271145"/>
                  <a:pt x="4541459" y="3283908"/>
                  <a:pt x="4523170" y="3293244"/>
                </a:cubicBezTo>
                <a:cubicBezTo>
                  <a:pt x="4514979" y="3297434"/>
                  <a:pt x="4506978" y="3309437"/>
                  <a:pt x="4505643" y="3318771"/>
                </a:cubicBezTo>
                <a:cubicBezTo>
                  <a:pt x="4501643" y="3346776"/>
                  <a:pt x="4507549" y="3372495"/>
                  <a:pt x="4520504" y="3399546"/>
                </a:cubicBezTo>
                <a:cubicBezTo>
                  <a:pt x="4532697" y="3424883"/>
                  <a:pt x="4531362" y="3456508"/>
                  <a:pt x="4536124" y="3485275"/>
                </a:cubicBezTo>
                <a:cubicBezTo>
                  <a:pt x="4539554" y="3505657"/>
                  <a:pt x="4546602" y="3526042"/>
                  <a:pt x="4546602" y="3546617"/>
                </a:cubicBezTo>
                <a:cubicBezTo>
                  <a:pt x="4546602" y="3572146"/>
                  <a:pt x="4540506" y="3597482"/>
                  <a:pt x="4538221" y="3623201"/>
                </a:cubicBezTo>
                <a:cubicBezTo>
                  <a:pt x="4536316" y="3643204"/>
                  <a:pt x="4537079" y="3663589"/>
                  <a:pt x="4534792" y="3683591"/>
                </a:cubicBezTo>
                <a:cubicBezTo>
                  <a:pt x="4533076" y="3699976"/>
                  <a:pt x="4528696" y="3716168"/>
                  <a:pt x="4525077" y="3732361"/>
                </a:cubicBezTo>
                <a:cubicBezTo>
                  <a:pt x="4523742" y="3738267"/>
                  <a:pt x="4518597" y="3744173"/>
                  <a:pt x="4519359" y="3749506"/>
                </a:cubicBezTo>
                <a:cubicBezTo>
                  <a:pt x="4527552" y="3802467"/>
                  <a:pt x="4490976" y="3840569"/>
                  <a:pt x="4474782" y="3885338"/>
                </a:cubicBezTo>
                <a:cubicBezTo>
                  <a:pt x="4457636" y="3932394"/>
                  <a:pt x="4431347" y="3977925"/>
                  <a:pt x="4439157" y="4030503"/>
                </a:cubicBezTo>
                <a:cubicBezTo>
                  <a:pt x="4443919" y="4062318"/>
                  <a:pt x="4454971" y="4092989"/>
                  <a:pt x="4461639" y="4124614"/>
                </a:cubicBezTo>
                <a:cubicBezTo>
                  <a:pt x="4463924" y="4135854"/>
                  <a:pt x="4463542" y="4148427"/>
                  <a:pt x="4461256" y="4159667"/>
                </a:cubicBezTo>
                <a:cubicBezTo>
                  <a:pt x="4450777" y="4213961"/>
                  <a:pt x="4449253" y="4267493"/>
                  <a:pt x="4466400" y="4320837"/>
                </a:cubicBezTo>
                <a:cubicBezTo>
                  <a:pt x="4469259" y="4329979"/>
                  <a:pt x="4471924" y="4339695"/>
                  <a:pt x="4471924" y="4349222"/>
                </a:cubicBezTo>
                <a:cubicBezTo>
                  <a:pt x="4471924" y="4401419"/>
                  <a:pt x="4467924" y="4452665"/>
                  <a:pt x="4449253" y="4502579"/>
                </a:cubicBezTo>
                <a:cubicBezTo>
                  <a:pt x="4442967" y="4519343"/>
                  <a:pt x="4446967" y="4539728"/>
                  <a:pt x="4445443" y="4558207"/>
                </a:cubicBezTo>
                <a:cubicBezTo>
                  <a:pt x="4444111" y="4575351"/>
                  <a:pt x="4443539" y="4592878"/>
                  <a:pt x="4439157" y="4609452"/>
                </a:cubicBezTo>
                <a:cubicBezTo>
                  <a:pt x="4432681" y="4633647"/>
                  <a:pt x="4431919" y="4656126"/>
                  <a:pt x="4437633" y="4681083"/>
                </a:cubicBezTo>
                <a:cubicBezTo>
                  <a:pt x="4442967" y="4704895"/>
                  <a:pt x="4440301" y="4730614"/>
                  <a:pt x="4440491" y="4755381"/>
                </a:cubicBezTo>
                <a:cubicBezTo>
                  <a:pt x="4440681" y="4783004"/>
                  <a:pt x="4440871" y="4810627"/>
                  <a:pt x="4439919" y="4838250"/>
                </a:cubicBezTo>
                <a:cubicBezTo>
                  <a:pt x="4439539" y="4849300"/>
                  <a:pt x="4431919" y="4861873"/>
                  <a:pt x="4434967" y="4871019"/>
                </a:cubicBezTo>
                <a:cubicBezTo>
                  <a:pt x="4445254" y="4900546"/>
                  <a:pt x="4432872" y="4930075"/>
                  <a:pt x="4438395" y="4959602"/>
                </a:cubicBezTo>
                <a:cubicBezTo>
                  <a:pt x="4441254" y="4974082"/>
                  <a:pt x="4433444" y="4990465"/>
                  <a:pt x="4432681" y="5006086"/>
                </a:cubicBezTo>
                <a:cubicBezTo>
                  <a:pt x="4431347" y="5031614"/>
                  <a:pt x="4431919" y="5057141"/>
                  <a:pt x="4431537" y="5082670"/>
                </a:cubicBezTo>
                <a:cubicBezTo>
                  <a:pt x="4431347" y="5091052"/>
                  <a:pt x="4430585" y="5099245"/>
                  <a:pt x="4430202" y="5107627"/>
                </a:cubicBezTo>
                <a:cubicBezTo>
                  <a:pt x="4429823" y="5115057"/>
                  <a:pt x="4428108" y="5122867"/>
                  <a:pt x="4429440" y="5129916"/>
                </a:cubicBezTo>
                <a:cubicBezTo>
                  <a:pt x="4434205" y="5155445"/>
                  <a:pt x="4442016" y="5180591"/>
                  <a:pt x="4445063" y="5206308"/>
                </a:cubicBezTo>
                <a:cubicBezTo>
                  <a:pt x="4447729" y="5228597"/>
                  <a:pt x="4444111" y="5251650"/>
                  <a:pt x="4446015" y="5274129"/>
                </a:cubicBezTo>
                <a:cubicBezTo>
                  <a:pt x="4449253" y="5313754"/>
                  <a:pt x="4454971" y="5353379"/>
                  <a:pt x="4458589" y="5393005"/>
                </a:cubicBezTo>
                <a:cubicBezTo>
                  <a:pt x="4459351" y="5401579"/>
                  <a:pt x="4454587" y="5410531"/>
                  <a:pt x="4454207" y="5419295"/>
                </a:cubicBezTo>
                <a:cubicBezTo>
                  <a:pt x="4453255" y="5446728"/>
                  <a:pt x="4453063" y="5474161"/>
                  <a:pt x="4452493" y="5501594"/>
                </a:cubicBezTo>
                <a:cubicBezTo>
                  <a:pt x="4452301" y="5517215"/>
                  <a:pt x="4452873" y="5533027"/>
                  <a:pt x="4451160" y="5548460"/>
                </a:cubicBezTo>
                <a:cubicBezTo>
                  <a:pt x="4448873" y="5568842"/>
                  <a:pt x="4445443" y="5587321"/>
                  <a:pt x="4460304" y="5606372"/>
                </a:cubicBezTo>
                <a:cubicBezTo>
                  <a:pt x="4483354" y="5635711"/>
                  <a:pt x="4474400" y="5673050"/>
                  <a:pt x="4479734" y="5706959"/>
                </a:cubicBezTo>
                <a:cubicBezTo>
                  <a:pt x="4481069" y="5715723"/>
                  <a:pt x="4481259" y="5724678"/>
                  <a:pt x="4482782" y="5733440"/>
                </a:cubicBezTo>
                <a:cubicBezTo>
                  <a:pt x="4485641" y="5749634"/>
                  <a:pt x="4488879" y="5765635"/>
                  <a:pt x="4492119" y="5781830"/>
                </a:cubicBezTo>
                <a:cubicBezTo>
                  <a:pt x="4492690" y="5784686"/>
                  <a:pt x="4492881" y="5787924"/>
                  <a:pt x="4493834" y="5790592"/>
                </a:cubicBezTo>
                <a:cubicBezTo>
                  <a:pt x="4501833" y="5815169"/>
                  <a:pt x="4510977" y="5839361"/>
                  <a:pt x="4517455" y="5864318"/>
                </a:cubicBezTo>
                <a:cubicBezTo>
                  <a:pt x="4520695" y="5876511"/>
                  <a:pt x="4521076" y="5890037"/>
                  <a:pt x="4519359" y="5902610"/>
                </a:cubicBezTo>
                <a:cubicBezTo>
                  <a:pt x="4514407" y="5939377"/>
                  <a:pt x="4512311" y="5975764"/>
                  <a:pt x="4519551" y="6012723"/>
                </a:cubicBezTo>
                <a:cubicBezTo>
                  <a:pt x="4522408" y="6027392"/>
                  <a:pt x="4517645" y="6043776"/>
                  <a:pt x="4515931" y="6059397"/>
                </a:cubicBezTo>
                <a:cubicBezTo>
                  <a:pt x="4511360" y="6096736"/>
                  <a:pt x="4506405" y="6134075"/>
                  <a:pt x="4502025" y="6171605"/>
                </a:cubicBezTo>
                <a:cubicBezTo>
                  <a:pt x="4499358" y="6195037"/>
                  <a:pt x="4497833" y="6218660"/>
                  <a:pt x="4495167" y="6242093"/>
                </a:cubicBezTo>
                <a:cubicBezTo>
                  <a:pt x="4491927" y="6269144"/>
                  <a:pt x="4486975" y="6296005"/>
                  <a:pt x="4484306" y="6323058"/>
                </a:cubicBezTo>
                <a:cubicBezTo>
                  <a:pt x="4481259" y="6353919"/>
                  <a:pt x="4480688" y="6384972"/>
                  <a:pt x="4477448" y="6415833"/>
                </a:cubicBezTo>
                <a:cubicBezTo>
                  <a:pt x="4471162" y="6472225"/>
                  <a:pt x="4463733" y="6528424"/>
                  <a:pt x="4456683" y="6584812"/>
                </a:cubicBezTo>
                <a:cubicBezTo>
                  <a:pt x="4449825" y="6639488"/>
                  <a:pt x="4443729" y="6694164"/>
                  <a:pt x="4435157" y="6748458"/>
                </a:cubicBezTo>
                <a:cubicBezTo>
                  <a:pt x="4431537" y="6771319"/>
                  <a:pt x="4421630" y="6793035"/>
                  <a:pt x="4416106" y="6815516"/>
                </a:cubicBezTo>
                <a:lnTo>
                  <a:pt x="4406407" y="6858000"/>
                </a:lnTo>
                <a:lnTo>
                  <a:pt x="4234154" y="6858000"/>
                </a:lnTo>
                <a:lnTo>
                  <a:pt x="0" y="6858000"/>
                </a:lnTo>
                <a:lnTo>
                  <a:pt x="0" y="2"/>
                </a:lnTo>
                <a:lnTo>
                  <a:pt x="3741092" y="1"/>
                </a:lnTo>
                <a:lnTo>
                  <a:pt x="3743810" y="21486"/>
                </a:lnTo>
                <a:close/>
              </a:path>
            </a:pathLst>
          </a:custGeom>
          <a:effectLst/>
        </p:spPr>
      </p:pic>
      <p:grpSp>
        <p:nvGrpSpPr>
          <p:cNvPr id="11" name="Group 10">
            <a:extLst>
              <a:ext uri="{FF2B5EF4-FFF2-40B4-BE49-F238E27FC236}">
                <a16:creationId xmlns:a16="http://schemas.microsoft.com/office/drawing/2014/main" id="{54A1C8FD-E5B7-4BEC-A74A-A55FB8EA7C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12" name="Freeform: Shape 11">
              <a:extLst>
                <a:ext uri="{FF2B5EF4-FFF2-40B4-BE49-F238E27FC236}">
                  <a16:creationId xmlns:a16="http://schemas.microsoft.com/office/drawing/2014/main" id="{B20D202D-5E48-4B15-9AF5-71BED4FCFF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68D6A069-9380-4E59-A0DA-07053EE8E5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 name="Content Placeholder 2">
            <a:extLst>
              <a:ext uri="{FF2B5EF4-FFF2-40B4-BE49-F238E27FC236}">
                <a16:creationId xmlns:a16="http://schemas.microsoft.com/office/drawing/2014/main" id="{7E5E7D7F-066A-48C5-BD09-7ADB191675B9}"/>
              </a:ext>
            </a:extLst>
          </p:cNvPr>
          <p:cNvSpPr>
            <a:spLocks noGrp="1"/>
          </p:cNvSpPr>
          <p:nvPr>
            <p:ph idx="1"/>
          </p:nvPr>
        </p:nvSpPr>
        <p:spPr>
          <a:xfrm>
            <a:off x="4778508" y="1906259"/>
            <a:ext cx="7413471" cy="2682000"/>
          </a:xfrm>
        </p:spPr>
        <p:txBody>
          <a:bodyPr>
            <a:noAutofit/>
          </a:bodyPr>
          <a:lstStyle/>
          <a:p>
            <a:pPr marL="0" indent="0">
              <a:buNone/>
            </a:pPr>
            <a:r>
              <a:rPr lang="en-US" sz="2400" dirty="0">
                <a:solidFill>
                  <a:schemeClr val="bg1"/>
                </a:solidFill>
              </a:rPr>
              <a:t>2 Thes 1:5-10:</a:t>
            </a:r>
            <a:r>
              <a:rPr lang="en-US" sz="2400" b="0" i="0" dirty="0">
                <a:solidFill>
                  <a:srgbClr val="000000"/>
                </a:solidFill>
                <a:effectLst/>
                <a:latin typeface="system-ui"/>
              </a:rPr>
              <a:t> </a:t>
            </a:r>
            <a:r>
              <a:rPr lang="en-US" sz="2400" dirty="0">
                <a:solidFill>
                  <a:schemeClr val="bg1"/>
                </a:solidFill>
                <a:latin typeface="system-ui"/>
              </a:rPr>
              <a:t>This is evidence of the righteous judgment of God, that you may be considered worthy of the kingdom of God, for which you are also suffering— since indeed God considers it just to repay with affliction those who afflict you, and to grant relief to you who are afflicted as well as to us, when the Lord Jesus is revealed from heaven with his mighty angels in flaming fire, inflicting vengeance on those who do not know God and on those who do not obey the gospel of our Lord Jesus. They will suffer the punishment of eternal destruction, away from the presence of the Lord and from the glory of his might, when he comes on that day to be glorified in his saints, and to be marveled at among all who have believed, because our testimony to you was believed. </a:t>
            </a:r>
          </a:p>
        </p:txBody>
      </p:sp>
      <p:sp>
        <p:nvSpPr>
          <p:cNvPr id="4" name="TextBox 3">
            <a:extLst>
              <a:ext uri="{FF2B5EF4-FFF2-40B4-BE49-F238E27FC236}">
                <a16:creationId xmlns:a16="http://schemas.microsoft.com/office/drawing/2014/main" id="{0770A6DE-50D8-1C61-2D1F-282C50C482DC}"/>
              </a:ext>
            </a:extLst>
          </p:cNvPr>
          <p:cNvSpPr txBox="1"/>
          <p:nvPr/>
        </p:nvSpPr>
        <p:spPr>
          <a:xfrm>
            <a:off x="4693786" y="1202836"/>
            <a:ext cx="5056703" cy="646331"/>
          </a:xfrm>
          <a:prstGeom prst="rect">
            <a:avLst/>
          </a:prstGeom>
          <a:noFill/>
        </p:spPr>
        <p:txBody>
          <a:bodyPr wrap="square" rtlCol="0">
            <a:spAutoFit/>
          </a:bodyPr>
          <a:lstStyle/>
          <a:p>
            <a:r>
              <a:rPr lang="en-US" sz="3600" dirty="0">
                <a:solidFill>
                  <a:schemeClr val="bg1"/>
                </a:solidFill>
              </a:rPr>
              <a:t>Part of God’s Judgement</a:t>
            </a:r>
            <a:endParaRPr lang="en-US" sz="3600" dirty="0"/>
          </a:p>
        </p:txBody>
      </p:sp>
    </p:spTree>
    <p:extLst>
      <p:ext uri="{BB962C8B-B14F-4D97-AF65-F5344CB8AC3E}">
        <p14:creationId xmlns:p14="http://schemas.microsoft.com/office/powerpoint/2010/main" val="16694528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500</TotalTime>
  <Words>2358</Words>
  <Application>Microsoft Office PowerPoint</Application>
  <PresentationFormat>Widescreen</PresentationFormat>
  <Paragraphs>59</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system-ui</vt:lpstr>
      <vt:lpstr>Office Theme</vt:lpstr>
      <vt:lpstr>Out of Bondage</vt:lpstr>
      <vt:lpstr>  Outline</vt:lpstr>
      <vt:lpstr>God Provides Freedom When There Is No Hope   </vt:lpstr>
      <vt:lpstr>God Provides Freedom When There Is No Hope   </vt:lpstr>
      <vt:lpstr>God Provides Freedom When There Is No Hope   </vt:lpstr>
      <vt:lpstr>God Provides Freedom When There Is No Hope   </vt:lpstr>
      <vt:lpstr>God Provides Freedom When There Is No Hope   </vt:lpstr>
      <vt:lpstr>God Provides Freedom When There Is No Hope   </vt:lpstr>
      <vt:lpstr>God Provides Freedom When There Is No Hope   </vt:lpstr>
      <vt:lpstr>Obtaining Freedom Requires Action   </vt:lpstr>
      <vt:lpstr>Obtaining Freedom Requires Action   </vt:lpstr>
      <vt:lpstr>Obtaining Freedom Requires Action   </vt:lpstr>
      <vt:lpstr>Obtaining Freedom Requires Action   </vt:lpstr>
      <vt:lpstr>Obtaining Freedom Requires Action   </vt:lpstr>
      <vt:lpstr>Appreciation of Freedom   </vt:lpstr>
      <vt:lpstr>Appreciation of Freedom   </vt:lpstr>
      <vt:lpstr>Appreciation of Freedom   </vt:lpstr>
      <vt:lpstr>Appreciation of Freedom   </vt:lpstr>
      <vt:lpstr>  Practical Applications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Sullivan</dc:creator>
  <cp:lastModifiedBy>Northwood1</cp:lastModifiedBy>
  <cp:revision>2</cp:revision>
  <dcterms:created xsi:type="dcterms:W3CDTF">2023-09-19T15:37:54Z</dcterms:created>
  <dcterms:modified xsi:type="dcterms:W3CDTF">2023-10-07T01:25:47Z</dcterms:modified>
</cp:coreProperties>
</file>