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21DF53-CBF6-4D69-9900-53DF6247D9C9}" v="2206" dt="2023-10-06T22:17:40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856" autoAdjust="0"/>
  </p:normalViewPr>
  <p:slideViewPr>
    <p:cSldViewPr snapToGrid="0">
      <p:cViewPr varScale="1">
        <p:scale>
          <a:sx n="77" d="100"/>
          <a:sy n="77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3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3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7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8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9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70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0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4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9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6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4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0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052B717E-679E-41A4-B95A-8F7DFAD3F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23">
            <a:extLst>
              <a:ext uri="{FF2B5EF4-FFF2-40B4-BE49-F238E27FC236}">
                <a16:creationId xmlns:a16="http://schemas.microsoft.com/office/drawing/2014/main" id="{0B0EB278-F8C7-43AD-BCE2-A2F4D98C4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1"/>
            <a:ext cx="7960944" cy="6859759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3837993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3837993 w 6125882"/>
              <a:gd name="connsiteY4" fmla="*/ 0 h 6857998"/>
              <a:gd name="connsiteX0" fmla="*/ 3244301 w 6125882"/>
              <a:gd name="connsiteY0" fmla="*/ 0 h 6868949"/>
              <a:gd name="connsiteX1" fmla="*/ 6125882 w 6125882"/>
              <a:gd name="connsiteY1" fmla="*/ 10951 h 6868949"/>
              <a:gd name="connsiteX2" fmla="*/ 6125882 w 6125882"/>
              <a:gd name="connsiteY2" fmla="*/ 6868949 h 6868949"/>
              <a:gd name="connsiteX3" fmla="*/ 0 w 6125882"/>
              <a:gd name="connsiteY3" fmla="*/ 6856996 h 6868949"/>
              <a:gd name="connsiteX4" fmla="*/ 3244301 w 6125882"/>
              <a:gd name="connsiteY4" fmla="*/ 0 h 6868949"/>
              <a:gd name="connsiteX0" fmla="*/ 3010169 w 6125882"/>
              <a:gd name="connsiteY0" fmla="*/ 0 h 6868949"/>
              <a:gd name="connsiteX1" fmla="*/ 6125882 w 6125882"/>
              <a:gd name="connsiteY1" fmla="*/ 10951 h 6868949"/>
              <a:gd name="connsiteX2" fmla="*/ 6125882 w 6125882"/>
              <a:gd name="connsiteY2" fmla="*/ 6868949 h 6868949"/>
              <a:gd name="connsiteX3" fmla="*/ 0 w 6125882"/>
              <a:gd name="connsiteY3" fmla="*/ 6856996 h 6868949"/>
              <a:gd name="connsiteX4" fmla="*/ 3010169 w 6125882"/>
              <a:gd name="connsiteY4" fmla="*/ 0 h 6868949"/>
              <a:gd name="connsiteX0" fmla="*/ 2951635 w 6067348"/>
              <a:gd name="connsiteY0" fmla="*/ 0 h 6868949"/>
              <a:gd name="connsiteX1" fmla="*/ 6067348 w 6067348"/>
              <a:gd name="connsiteY1" fmla="*/ 10951 h 6868949"/>
              <a:gd name="connsiteX2" fmla="*/ 6067348 w 6067348"/>
              <a:gd name="connsiteY2" fmla="*/ 6868949 h 6868949"/>
              <a:gd name="connsiteX3" fmla="*/ 0 w 6067348"/>
              <a:gd name="connsiteY3" fmla="*/ 6867946 h 6868949"/>
              <a:gd name="connsiteX4" fmla="*/ 2951635 w 6067348"/>
              <a:gd name="connsiteY4" fmla="*/ 0 h 6868949"/>
              <a:gd name="connsiteX0" fmla="*/ 2762929 w 6067348"/>
              <a:gd name="connsiteY0" fmla="*/ 0 h 6859759"/>
              <a:gd name="connsiteX1" fmla="*/ 6067348 w 6067348"/>
              <a:gd name="connsiteY1" fmla="*/ 1761 h 6859759"/>
              <a:gd name="connsiteX2" fmla="*/ 6067348 w 6067348"/>
              <a:gd name="connsiteY2" fmla="*/ 6859759 h 6859759"/>
              <a:gd name="connsiteX3" fmla="*/ 0 w 6067348"/>
              <a:gd name="connsiteY3" fmla="*/ 6858756 h 6859759"/>
              <a:gd name="connsiteX4" fmla="*/ 2762929 w 6067348"/>
              <a:gd name="connsiteY4" fmla="*/ 0 h 6859759"/>
              <a:gd name="connsiteX0" fmla="*/ 2675315 w 6067348"/>
              <a:gd name="connsiteY0" fmla="*/ 0 h 6859759"/>
              <a:gd name="connsiteX1" fmla="*/ 6067348 w 6067348"/>
              <a:gd name="connsiteY1" fmla="*/ 1761 h 6859759"/>
              <a:gd name="connsiteX2" fmla="*/ 6067348 w 6067348"/>
              <a:gd name="connsiteY2" fmla="*/ 6859759 h 6859759"/>
              <a:gd name="connsiteX3" fmla="*/ 0 w 6067348"/>
              <a:gd name="connsiteY3" fmla="*/ 6858756 h 6859759"/>
              <a:gd name="connsiteX4" fmla="*/ 2675315 w 6067348"/>
              <a:gd name="connsiteY4" fmla="*/ 0 h 6859759"/>
              <a:gd name="connsiteX0" fmla="*/ 2446171 w 5838204"/>
              <a:gd name="connsiteY0" fmla="*/ 0 h 6859759"/>
              <a:gd name="connsiteX1" fmla="*/ 5838204 w 5838204"/>
              <a:gd name="connsiteY1" fmla="*/ 1761 h 6859759"/>
              <a:gd name="connsiteX2" fmla="*/ 5838204 w 5838204"/>
              <a:gd name="connsiteY2" fmla="*/ 6859759 h 6859759"/>
              <a:gd name="connsiteX3" fmla="*/ 0 w 5838204"/>
              <a:gd name="connsiteY3" fmla="*/ 6858756 h 6859759"/>
              <a:gd name="connsiteX4" fmla="*/ 2446171 w 5838204"/>
              <a:gd name="connsiteY4" fmla="*/ 0 h 685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8204" h="6859759">
                <a:moveTo>
                  <a:pt x="2446171" y="0"/>
                </a:moveTo>
                <a:lnTo>
                  <a:pt x="5838204" y="1761"/>
                </a:lnTo>
                <a:lnTo>
                  <a:pt x="5838204" y="6859759"/>
                </a:lnTo>
                <a:lnTo>
                  <a:pt x="0" y="6858756"/>
                </a:lnTo>
                <a:lnTo>
                  <a:pt x="244617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84F268-6C5E-3C71-FAF5-0186C5B2B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350" y="541964"/>
            <a:ext cx="4768938" cy="3818667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Sin of Complaining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CCC2C-44DD-468B-5328-B6788117A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350" y="4700659"/>
            <a:ext cx="3834392" cy="1604222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50A7A0AD-25ED-4137-AA04-A0E36CAA8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6521187" y="10631"/>
            <a:ext cx="876073" cy="68580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traight Connector 1038">
            <a:extLst>
              <a:ext uri="{FF2B5EF4-FFF2-40B4-BE49-F238E27FC236}">
                <a16:creationId xmlns:a16="http://schemas.microsoft.com/office/drawing/2014/main" id="{B186F20B-6445-4368-B022-F9EABF15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9307961" y="640726"/>
            <a:ext cx="2884039" cy="621727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Connector 1040">
            <a:extLst>
              <a:ext uri="{FF2B5EF4-FFF2-40B4-BE49-F238E27FC236}">
                <a16:creationId xmlns:a16="http://schemas.microsoft.com/office/drawing/2014/main" id="{99F97BBF-9EBF-4BEE-B39C-E6C666941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4086" y="0"/>
            <a:ext cx="2757914" cy="142520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Never Become “Enraged Against Jehovah” — Watchtower ONLINE LIBRARY">
            <a:extLst>
              <a:ext uri="{FF2B5EF4-FFF2-40B4-BE49-F238E27FC236}">
                <a16:creationId xmlns:a16="http://schemas.microsoft.com/office/drawing/2014/main" id="{517C3731-DAFC-BB35-2099-6B1BDB1C1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651981"/>
            <a:ext cx="55626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298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1865-4CC3-F526-FB19-A4EFA573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i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Contentment Leads to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A54BF-3459-55A4-CCF9-000E8B09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9906000" cy="466954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Timothy 6:6-8</a:t>
            </a:r>
          </a:p>
          <a:p>
            <a:pPr marL="0" indent="0" algn="ctr">
              <a:buNone/>
            </a:pPr>
            <a:r>
              <a:rPr lang="en-US" sz="6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Godliness + Contentment = Great Gain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You’ll live a more positive life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 in the sight of God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is going to take care of you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57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CBBF1-1FF1-77BF-6AFF-32D4A45CE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79918"/>
            <a:ext cx="9906000" cy="1635639"/>
          </a:xfrm>
        </p:spPr>
        <p:txBody>
          <a:bodyPr>
            <a:normAutofit/>
          </a:bodyPr>
          <a:lstStyle/>
          <a:p>
            <a:pPr algn="ctr"/>
            <a:r>
              <a:rPr lang="en-US" sz="5400" i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did the Israelites complain?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FFDCD-2E8B-E221-8373-7838B0043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9906000" cy="4568528"/>
          </a:xfrm>
        </p:spPr>
        <p:txBody>
          <a:bodyPr>
            <a:normAutofit lnSpcReduction="10000"/>
          </a:bodyPr>
          <a:lstStyle/>
          <a:p>
            <a:pPr marL="742950" indent="-742950">
              <a:lnSpc>
                <a:spcPct val="120000"/>
              </a:lnSpc>
              <a:buAutoNum type="arabicPeriod"/>
            </a:pPr>
            <a:r>
              <a:rPr lang="en-US" sz="4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Disbelief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Exodus 14:8-4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Did not recognize God’s power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Their emotions outweighed their faith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Numbers 14:1-4, 11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Did not believe in His promises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31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CBBF1-1FF1-77BF-6AFF-32D4A45CE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1927"/>
            <a:ext cx="9906000" cy="1663630"/>
          </a:xfrm>
        </p:spPr>
        <p:txBody>
          <a:bodyPr>
            <a:normAutofit/>
          </a:bodyPr>
          <a:lstStyle/>
          <a:p>
            <a:pPr algn="ctr"/>
            <a:r>
              <a:rPr lang="en-US" sz="5400" i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did the Israelites complain?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FFDCD-2E8B-E221-8373-7838B0043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3"/>
            <a:ext cx="9906000" cy="459651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4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Pride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Numbers 14:2-4; Exodus 16:2-3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Did not understand God’s plan for them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Thought they deserved it easy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Wanted control for themselves</a:t>
            </a:r>
          </a:p>
        </p:txBody>
      </p:sp>
    </p:spTree>
    <p:extLst>
      <p:ext uri="{BB962C8B-B14F-4D97-AF65-F5344CB8AC3E}">
        <p14:creationId xmlns:p14="http://schemas.microsoft.com/office/powerpoint/2010/main" val="323772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CBBF1-1FF1-77BF-6AFF-32D4A45CE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1927"/>
            <a:ext cx="9906000" cy="1663630"/>
          </a:xfrm>
        </p:spPr>
        <p:txBody>
          <a:bodyPr>
            <a:normAutofit/>
          </a:bodyPr>
          <a:lstStyle/>
          <a:p>
            <a:pPr algn="ctr"/>
            <a:r>
              <a:rPr lang="en-US" sz="5400" i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did the Israelites complain?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FFDCD-2E8B-E221-8373-7838B0043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3"/>
            <a:ext cx="9906000" cy="459651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 startAt="3"/>
            </a:pPr>
            <a:r>
              <a:rPr lang="en-US" sz="4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content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Numbers 11:1-6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 satisfied with manna; wanted more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Gave into their desires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Numbers 20:1-5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Never showed any thanks to God</a:t>
            </a:r>
          </a:p>
          <a:p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55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CBBF1-1FF1-77BF-6AFF-32D4A45CE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51927"/>
            <a:ext cx="9906000" cy="1663630"/>
          </a:xfrm>
        </p:spPr>
        <p:txBody>
          <a:bodyPr>
            <a:normAutofit/>
          </a:bodyPr>
          <a:lstStyle/>
          <a:p>
            <a:pPr algn="ctr"/>
            <a:r>
              <a:rPr lang="en-US" sz="5400" i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did the Israelites complain?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FFDCD-2E8B-E221-8373-7838B0043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3"/>
            <a:ext cx="9906000" cy="459651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 startAt="4"/>
            </a:pPr>
            <a:r>
              <a:rPr lang="en-US" sz="4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Didn’t ask respectfully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Numbers 20:2-3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Approached God in the wrong way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Exodus 17:1-4, 7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Tested the Lord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Did not wait on God</a:t>
            </a:r>
          </a:p>
          <a:p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8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1865-4CC3-F526-FB19-A4EFA573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i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Seriousness of Complaining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A54BF-3459-55A4-CCF9-000E8B09F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Exodus 16:6-8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is always listening to our complaints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Numbers 14:20-22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severely punished the Israelites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Jude 14-16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God’s judgement is the same today</a:t>
            </a:r>
          </a:p>
        </p:txBody>
      </p:sp>
    </p:spTree>
    <p:extLst>
      <p:ext uri="{BB962C8B-B14F-4D97-AF65-F5344CB8AC3E}">
        <p14:creationId xmlns:p14="http://schemas.microsoft.com/office/powerpoint/2010/main" val="331573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1865-4CC3-F526-FB19-A4EFA573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i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Practical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A54BF-3459-55A4-CCF9-000E8B09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9906000" cy="4669542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Obeying Without Complaining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Philippians 2:12-15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Obey no matter the circumstances</a:t>
            </a:r>
          </a:p>
          <a:p>
            <a:pPr marL="0" indent="0"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Examples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With parents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jobs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 of Christ</a:t>
            </a:r>
          </a:p>
        </p:txBody>
      </p:sp>
    </p:spTree>
    <p:extLst>
      <p:ext uri="{BB962C8B-B14F-4D97-AF65-F5344CB8AC3E}">
        <p14:creationId xmlns:p14="http://schemas.microsoft.com/office/powerpoint/2010/main" val="200771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1865-4CC3-F526-FB19-A4EFA573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i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Practical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A54BF-3459-55A4-CCF9-000E8B09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9906000" cy="4669542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Asking for help vs Complaining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Matthew 7:7-11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Ask of God with respectful prayer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Express your needs with a good attitude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James 5:9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Don’t start a culture of complaining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 for resolutions to the problem</a:t>
            </a:r>
          </a:p>
        </p:txBody>
      </p:sp>
    </p:spTree>
    <p:extLst>
      <p:ext uri="{BB962C8B-B14F-4D97-AF65-F5344CB8AC3E}">
        <p14:creationId xmlns:p14="http://schemas.microsoft.com/office/powerpoint/2010/main" val="151677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1865-4CC3-F526-FB19-A4EFA573E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i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Practical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A54BF-3459-55A4-CCF9-000E8B09F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09554"/>
            <a:ext cx="9906000" cy="466954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thankful in all circumstances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Philippians 4:11-12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slow to complain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 for the positives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Thess. 5:16-18</a:t>
            </a:r>
          </a:p>
          <a:p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 time to thank God for little things</a:t>
            </a:r>
          </a:p>
        </p:txBody>
      </p:sp>
    </p:spTree>
    <p:extLst>
      <p:ext uri="{BB962C8B-B14F-4D97-AF65-F5344CB8AC3E}">
        <p14:creationId xmlns:p14="http://schemas.microsoft.com/office/powerpoint/2010/main" val="270985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1e068bb-efcf-4dab-afcb-87e33381ec1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2665BB8C366045A9BA77382C31B0E3" ma:contentTypeVersion="7" ma:contentTypeDescription="Create a new document." ma:contentTypeScope="" ma:versionID="8add8797f4deae6ed723a839eb268185">
  <xsd:schema xmlns:xsd="http://www.w3.org/2001/XMLSchema" xmlns:xs="http://www.w3.org/2001/XMLSchema" xmlns:p="http://schemas.microsoft.com/office/2006/metadata/properties" xmlns:ns3="b1e068bb-efcf-4dab-afcb-87e33381ec1e" xmlns:ns4="ae5e2c22-028f-4025-bf3b-f942839f49ad" targetNamespace="http://schemas.microsoft.com/office/2006/metadata/properties" ma:root="true" ma:fieldsID="7d129a45cb909ba05591dcc192edc543" ns3:_="" ns4:_="">
    <xsd:import namespace="b1e068bb-efcf-4dab-afcb-87e33381ec1e"/>
    <xsd:import namespace="ae5e2c22-028f-4025-bf3b-f942839f49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068bb-efcf-4dab-afcb-87e33381ec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e2c22-028f-4025-bf3b-f942839f49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4F2BC2-6C8F-4F49-97BD-215B52D4199B}">
  <ds:schemaRefs>
    <ds:schemaRef ds:uri="http://purl.org/dc/dcmitype/"/>
    <ds:schemaRef ds:uri="http://purl.org/dc/elements/1.1/"/>
    <ds:schemaRef ds:uri="http://schemas.microsoft.com/office/2006/documentManagement/types"/>
    <ds:schemaRef ds:uri="ae5e2c22-028f-4025-bf3b-f942839f49ad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b1e068bb-efcf-4dab-afcb-87e33381ec1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83523D-7EF4-43CD-B35E-CE3AB85D29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437348-F02E-4029-A77F-3C89CF91B6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e068bb-efcf-4dab-afcb-87e33381ec1e"/>
    <ds:schemaRef ds:uri="ae5e2c22-028f-4025-bf3b-f942839f49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264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Univers Condensed Light</vt:lpstr>
      <vt:lpstr>Walbaum Display Light</vt:lpstr>
      <vt:lpstr>AngleLinesVTI</vt:lpstr>
      <vt:lpstr>The Sin of Complaining</vt:lpstr>
      <vt:lpstr>Why did the Israelites complain?</vt:lpstr>
      <vt:lpstr>Why did the Israelites complain?</vt:lpstr>
      <vt:lpstr>Why did the Israelites complain?</vt:lpstr>
      <vt:lpstr>Why did the Israelites complain?</vt:lpstr>
      <vt:lpstr>Seriousness of Complaining</vt:lpstr>
      <vt:lpstr>Practical Applications</vt:lpstr>
      <vt:lpstr>Practical Applications</vt:lpstr>
      <vt:lpstr>Practical Applications</vt:lpstr>
      <vt:lpstr>Contentment Leads to Success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 of Complaining</dc:title>
  <dc:creator>Drew Miller</dc:creator>
  <cp:lastModifiedBy>Drew Miller</cp:lastModifiedBy>
  <cp:revision>2</cp:revision>
  <dcterms:created xsi:type="dcterms:W3CDTF">2023-10-05T20:09:00Z</dcterms:created>
  <dcterms:modified xsi:type="dcterms:W3CDTF">2023-10-06T22:18:41Z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0x010100232665BB8C366045A9BA77382C31B0E3</vt:lpwstr>
  </property>
</Properties>
</file>