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74" r:id="rId5"/>
    <p:sldId id="275"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244FE-D9B0-4423-8D4C-EC85BF4CF354}" v="5" dt="2023-12-10T01:00:48.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6" autoAdjust="0"/>
    <p:restoredTop sz="94660"/>
  </p:normalViewPr>
  <p:slideViewPr>
    <p:cSldViewPr snapToGrid="0">
      <p:cViewPr varScale="1">
        <p:scale>
          <a:sx n="93" d="100"/>
          <a:sy n="93" d="100"/>
        </p:scale>
        <p:origin x="76"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ED2571A-F813-4214-84A2-D413810E518A}"/>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5" name="Footer Placeholder 4">
            <a:extLst>
              <a:ext uri="{FF2B5EF4-FFF2-40B4-BE49-F238E27FC236}">
                <a16:creationId xmlns:a16="http://schemas.microsoft.com/office/drawing/2014/main" id="{36B2D60A-3DD9-4866-BA7B-34E852D030BD}"/>
              </a:ext>
            </a:extLst>
          </p:cNvPr>
          <p:cNvSpPr>
            <a:spLocks noGrp="1"/>
          </p:cNvSpPr>
          <p:nvPr>
            <p:ph type="ftr" sz="quarter" idx="11"/>
          </p:nvPr>
        </p:nvSpPr>
        <p:spPr>
          <a:xfrm>
            <a:off x="3568802" y="6356350"/>
            <a:ext cx="5029203" cy="365125"/>
          </a:xfrm>
        </p:spPr>
        <p:txBody>
          <a:bodyPr/>
          <a:lstStyle/>
          <a:p>
            <a:endParaRPr lang="en-US" dirty="0"/>
          </a:p>
        </p:txBody>
      </p:sp>
      <p:sp>
        <p:nvSpPr>
          <p:cNvPr id="6" name="Slide Number Placeholder 5">
            <a:extLst>
              <a:ext uri="{FF2B5EF4-FFF2-40B4-BE49-F238E27FC236}">
                <a16:creationId xmlns:a16="http://schemas.microsoft.com/office/drawing/2014/main" id="{E004712D-A072-44DA-B26B-A1BC1ED452D1}"/>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2911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E275-5B81-47C9-BA2D-6F6DC43B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EC664-0822-4BE8-9C5D-BB5805261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45D89-6EB8-468C-8726-94869538787E}"/>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5" name="Footer Placeholder 4">
            <a:extLst>
              <a:ext uri="{FF2B5EF4-FFF2-40B4-BE49-F238E27FC236}">
                <a16:creationId xmlns:a16="http://schemas.microsoft.com/office/drawing/2014/main" id="{0D069EF1-4362-48D5-892A-20C08FC7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F72AA-57F8-40CE-BBD9-A77F8DE7ECD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72223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69046-DB9C-45F8-A281-16510D1FB7B0}"/>
              </a:ext>
            </a:extLst>
          </p:cNvPr>
          <p:cNvSpPr>
            <a:spLocks noGrp="1"/>
          </p:cNvSpPr>
          <p:nvPr>
            <p:ph type="title" orient="vert"/>
          </p:nvPr>
        </p:nvSpPr>
        <p:spPr>
          <a:xfrm>
            <a:off x="9431547" y="647699"/>
            <a:ext cx="2112753" cy="55292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4B06B10-FAAE-4C3A-BC82-8EDC5C124290}"/>
              </a:ext>
            </a:extLst>
          </p:cNvPr>
          <p:cNvSpPr>
            <a:spLocks noGrp="1"/>
          </p:cNvSpPr>
          <p:nvPr>
            <p:ph type="body" orient="vert" idx="1"/>
          </p:nvPr>
        </p:nvSpPr>
        <p:spPr>
          <a:xfrm>
            <a:off x="1748287" y="647699"/>
            <a:ext cx="7683260" cy="5529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4689FDE-8D09-475F-9B89-BE5AE71ACDF7}"/>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5" name="Footer Placeholder 4">
            <a:extLst>
              <a:ext uri="{FF2B5EF4-FFF2-40B4-BE49-F238E27FC236}">
                <a16:creationId xmlns:a16="http://schemas.microsoft.com/office/drawing/2014/main" id="{354E6F80-C5CB-44A2-AB1B-43EB01376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3D7AC-8D81-4526-B969-505D0CE1CCD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50245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BCE9D7-0090-46D4-A48B-9D26EBCC9CCE}"/>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5" name="Footer Placeholder 4">
            <a:extLst>
              <a:ext uri="{FF2B5EF4-FFF2-40B4-BE49-F238E27FC236}">
                <a16:creationId xmlns:a16="http://schemas.microsoft.com/office/drawing/2014/main" id="{CF9A5DDC-5EE7-4691-96B2-F7A25A3BB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F9D9F-2C17-4515-8A91-EF6050F35E67}"/>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61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60CE8-5E49-4336-BB31-974F0D6EE2B4}"/>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5" name="Footer Placeholder 4">
            <a:extLst>
              <a:ext uri="{FF2B5EF4-FFF2-40B4-BE49-F238E27FC236}">
                <a16:creationId xmlns:a16="http://schemas.microsoft.com/office/drawing/2014/main" id="{D2C1D1AF-DB46-4EF6-93AD-E8CD740AE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FBCEF-E902-4ECE-B0DB-142617EF1852}"/>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20484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9E3852A-0F7C-4F18-A663-165414BA98DC}"/>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6" name="Footer Placeholder 5">
            <a:extLst>
              <a:ext uri="{FF2B5EF4-FFF2-40B4-BE49-F238E27FC236}">
                <a16:creationId xmlns:a16="http://schemas.microsoft.com/office/drawing/2014/main" id="{AF87E8B5-A392-435C-89FE-849D9B0AE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7AA31-DB02-4BFC-8238-507F5E8B7B1A}"/>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55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4054DBB-2048-445B-8127-6D2DB22DDF36}"/>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8" name="Footer Placeholder 7">
            <a:extLst>
              <a:ext uri="{FF2B5EF4-FFF2-40B4-BE49-F238E27FC236}">
                <a16:creationId xmlns:a16="http://schemas.microsoft.com/office/drawing/2014/main" id="{4E0454E7-E598-4FCD-834F-13291B957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677B82-4082-402D-889D-8081104DA73B}"/>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2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5258E1-694B-4BB9-A41B-BB7425554E07}"/>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4" name="Footer Placeholder 3">
            <a:extLst>
              <a:ext uri="{FF2B5EF4-FFF2-40B4-BE49-F238E27FC236}">
                <a16:creationId xmlns:a16="http://schemas.microsoft.com/office/drawing/2014/main" id="{F912B65B-60BA-40E5-8A5A-5A79D315A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72797-16BC-4A2F-8A6F-62F61512E07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29125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06303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20479-140A-466F-B2F2-AFE27D477E80}"/>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6" name="Footer Placeholder 5">
            <a:extLst>
              <a:ext uri="{FF2B5EF4-FFF2-40B4-BE49-F238E27FC236}">
                <a16:creationId xmlns:a16="http://schemas.microsoft.com/office/drawing/2014/main" id="{F486B342-BDCE-45E8-BDA2-B041981DE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3F3AE-E094-4EA8-9900-F77CD687110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806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22704-F91B-471A-988B-9023E12017C8}"/>
              </a:ext>
            </a:extLst>
          </p:cNvPr>
          <p:cNvSpPr>
            <a:spLocks noGrp="1"/>
          </p:cNvSpPr>
          <p:nvPr>
            <p:ph type="dt" sz="half" idx="10"/>
          </p:nvPr>
        </p:nvSpPr>
        <p:spPr/>
        <p:txBody>
          <a:bodyPr/>
          <a:lstStyle/>
          <a:p>
            <a:fld id="{67A5E8B7-F220-42D2-BB61-4E5E24A05506}" type="datetimeFigureOut">
              <a:rPr lang="en-US" smtClean="0"/>
              <a:t>12/10/2023</a:t>
            </a:fld>
            <a:endParaRPr lang="en-US"/>
          </a:p>
        </p:txBody>
      </p:sp>
      <p:sp>
        <p:nvSpPr>
          <p:cNvPr id="6" name="Footer Placeholder 5">
            <a:extLst>
              <a:ext uri="{FF2B5EF4-FFF2-40B4-BE49-F238E27FC236}">
                <a16:creationId xmlns:a16="http://schemas.microsoft.com/office/drawing/2014/main" id="{10828E75-DDDE-4BD4-B495-47F44DB3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B0594-D6B3-41C6-BBEF-A060A2EB408C}"/>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71576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fld id="{67A5E8B7-F220-42D2-BB61-4E5E24A05506}" type="datetimeFigureOut">
              <a:rPr lang="en-US" smtClean="0"/>
              <a:pPr/>
              <a:t>12/10/2023</a:t>
            </a:fld>
            <a:endParaRPr lang="en-US" dirty="0"/>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endParaRPr lang="en-US" dirty="0"/>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2892222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0D7B-DEFB-2A40-D30E-B8744119D6AE}"/>
              </a:ext>
            </a:extLst>
          </p:cNvPr>
          <p:cNvSpPr>
            <a:spLocks noGrp="1"/>
          </p:cNvSpPr>
          <p:nvPr>
            <p:ph type="ctrTitle"/>
          </p:nvPr>
        </p:nvSpPr>
        <p:spPr>
          <a:xfrm>
            <a:off x="1249981" y="3074126"/>
            <a:ext cx="9692036" cy="2002384"/>
          </a:xfrm>
        </p:spPr>
        <p:txBody>
          <a:bodyPr>
            <a:normAutofit/>
          </a:bodyPr>
          <a:lstStyle/>
          <a:p>
            <a:r>
              <a:rPr lang="en-US" sz="8800" dirty="0"/>
              <a:t>Who Will You Trust?</a:t>
            </a:r>
          </a:p>
        </p:txBody>
      </p:sp>
      <p:sp>
        <p:nvSpPr>
          <p:cNvPr id="3" name="Subtitle 2">
            <a:extLst>
              <a:ext uri="{FF2B5EF4-FFF2-40B4-BE49-F238E27FC236}">
                <a16:creationId xmlns:a16="http://schemas.microsoft.com/office/drawing/2014/main" id="{D3BB8CAB-72AC-8080-363F-6A60F254DEBE}"/>
              </a:ext>
            </a:extLst>
          </p:cNvPr>
          <p:cNvSpPr>
            <a:spLocks noGrp="1"/>
          </p:cNvSpPr>
          <p:nvPr>
            <p:ph type="subTitle" idx="1"/>
          </p:nvPr>
        </p:nvSpPr>
        <p:spPr>
          <a:xfrm>
            <a:off x="2182453" y="5264933"/>
            <a:ext cx="7827093" cy="951488"/>
          </a:xfrm>
        </p:spPr>
        <p:txBody>
          <a:bodyPr>
            <a:normAutofit fontScale="92500"/>
          </a:bodyPr>
          <a:lstStyle/>
          <a:p>
            <a:r>
              <a:rPr lang="en-US" sz="4400" dirty="0"/>
              <a:t>Matthew 6.19-34</a:t>
            </a:r>
          </a:p>
        </p:txBody>
      </p:sp>
    </p:spTree>
    <p:extLst>
      <p:ext uri="{BB962C8B-B14F-4D97-AF65-F5344CB8AC3E}">
        <p14:creationId xmlns:p14="http://schemas.microsoft.com/office/powerpoint/2010/main" val="214016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0487" r="10487"/>
          <a:stretch/>
        </p:blipFill>
        <p:spPr>
          <a:xfrm>
            <a:off x="838200" y="1811756"/>
            <a:ext cx="5181600" cy="4365207"/>
          </a:xfrm>
          <a:noFill/>
        </p:spPr>
      </p:pic>
      <p:sp>
        <p:nvSpPr>
          <p:cNvPr id="2" name="Content Placeholder 1">
            <a:extLst>
              <a:ext uri="{FF2B5EF4-FFF2-40B4-BE49-F238E27FC236}">
                <a16:creationId xmlns:a16="http://schemas.microsoft.com/office/drawing/2014/main" id="{D19A083C-5ECA-C5AB-554B-7F20A0FC67E7}"/>
              </a:ext>
            </a:extLst>
          </p:cNvPr>
          <p:cNvSpPr>
            <a:spLocks noGrp="1"/>
          </p:cNvSpPr>
          <p:nvPr>
            <p:ph sz="half" idx="2"/>
          </p:nvPr>
        </p:nvSpPr>
        <p:spPr>
          <a:xfrm>
            <a:off x="6172199" y="1811756"/>
            <a:ext cx="5629275" cy="4831932"/>
          </a:xfrm>
        </p:spPr>
        <p:txBody>
          <a:bodyPr>
            <a:normAutofit lnSpcReduction="10000"/>
          </a:bodyPr>
          <a:lstStyle/>
          <a:p>
            <a:r>
              <a:rPr lang="en-US" sz="2800" dirty="0"/>
              <a:t>Jesus is always seeking to draw us closer to reality and truth.</a:t>
            </a:r>
          </a:p>
          <a:p>
            <a:r>
              <a:rPr lang="en-US" sz="2800" dirty="0"/>
              <a:t>Money lies – it claims it can fill our lives with hope, comfort, and happiness, but it can’t deliver on its promises.</a:t>
            </a:r>
          </a:p>
          <a:p>
            <a:r>
              <a:rPr lang="en-US" sz="2800" dirty="0"/>
              <a:t>On the other hand, in the pursuit of the Lord, we’ll have treasure that can’t fail.</a:t>
            </a:r>
          </a:p>
        </p:txBody>
      </p:sp>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838200" y="662427"/>
            <a:ext cx="10515600" cy="819738"/>
          </a:xfrm>
        </p:spPr>
        <p:txBody>
          <a:bodyPr anchor="ctr">
            <a:normAutofit/>
          </a:bodyPr>
          <a:lstStyle/>
          <a:p>
            <a:r>
              <a:rPr lang="en-US" b="1" dirty="0">
                <a:effectLst/>
              </a:rPr>
              <a:t>Matthew 6.19-21: </a:t>
            </a:r>
            <a:r>
              <a:rPr lang="en-US" dirty="0">
                <a:effectLst/>
              </a:rPr>
              <a:t>Permanent Treasure</a:t>
            </a:r>
            <a:endParaRPr lang="en-US" dirty="0"/>
          </a:p>
        </p:txBody>
      </p:sp>
    </p:spTree>
    <p:extLst>
      <p:ext uri="{BB962C8B-B14F-4D97-AF65-F5344CB8AC3E}">
        <p14:creationId xmlns:p14="http://schemas.microsoft.com/office/powerpoint/2010/main" val="189801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300038" y="1811756"/>
            <a:ext cx="5719762" cy="4874794"/>
          </a:xfrm>
        </p:spPr>
        <p:txBody>
          <a:bodyPr>
            <a:normAutofit/>
          </a:bodyPr>
          <a:lstStyle/>
          <a:p>
            <a:r>
              <a:rPr lang="en-US" sz="3200" dirty="0"/>
              <a:t>In relationship to God, we either in or out. We either choose to serve Him or we choose rebel against Him.</a:t>
            </a:r>
          </a:p>
          <a:p>
            <a:r>
              <a:rPr lang="en-US" sz="3200" dirty="0"/>
              <a:t>If we want to be full of light, we need to have our eyes on Jesus, We need to reject the darkness.</a:t>
            </a:r>
          </a:p>
        </p:txBody>
      </p:sp>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5487" r="5487"/>
          <a:stretch/>
        </p:blipFill>
        <p:spPr>
          <a:xfrm>
            <a:off x="6172200" y="1811756"/>
            <a:ext cx="5181600" cy="4365207"/>
          </a:xfrm>
          <a:noFill/>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542924" y="571500"/>
            <a:ext cx="10810875" cy="910665"/>
          </a:xfrm>
        </p:spPr>
        <p:txBody>
          <a:bodyPr anchor="ctr">
            <a:normAutofit/>
          </a:bodyPr>
          <a:lstStyle/>
          <a:p>
            <a:pPr>
              <a:lnSpc>
                <a:spcPct val="90000"/>
              </a:lnSpc>
            </a:pPr>
            <a:r>
              <a:rPr lang="en-US" b="1" kern="100" dirty="0">
                <a:effectLst/>
              </a:rPr>
              <a:t>Matthew 6.22-24: No Such Thing As Two Masters</a:t>
            </a:r>
            <a:endParaRPr lang="en-US" dirty="0"/>
          </a:p>
        </p:txBody>
      </p:sp>
    </p:spTree>
    <p:extLst>
      <p:ext uri="{BB962C8B-B14F-4D97-AF65-F5344CB8AC3E}">
        <p14:creationId xmlns:p14="http://schemas.microsoft.com/office/powerpoint/2010/main" val="294546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328613" y="1811756"/>
            <a:ext cx="5691187" cy="4646194"/>
          </a:xfrm>
        </p:spPr>
        <p:txBody>
          <a:bodyPr>
            <a:normAutofit/>
          </a:bodyPr>
          <a:lstStyle/>
          <a:p>
            <a:r>
              <a:rPr lang="en-US" sz="2800" dirty="0"/>
              <a:t>“Therefore I tell you, do not be anxious about your life, what you will eat or what you will drink, nor about your body, what you will put on. Is not life more than food, and the body more than clothing?”</a:t>
            </a:r>
          </a:p>
          <a:p>
            <a:r>
              <a:rPr lang="en-US" sz="2800" dirty="0"/>
              <a:t>True life is found, not through anxiety, but through faith.</a:t>
            </a:r>
          </a:p>
        </p:txBody>
      </p:sp>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7713" b="7713"/>
          <a:stretch/>
        </p:blipFill>
        <p:spPr>
          <a:xfrm>
            <a:off x="6172200" y="1811756"/>
            <a:ext cx="5181600" cy="4365207"/>
          </a:xfrm>
          <a:noFill/>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838200" y="662427"/>
            <a:ext cx="10515600" cy="819738"/>
          </a:xfrm>
        </p:spPr>
        <p:txBody>
          <a:bodyPr anchor="ctr">
            <a:normAutofit/>
          </a:bodyPr>
          <a:lstStyle/>
          <a:p>
            <a:pPr>
              <a:lnSpc>
                <a:spcPct val="90000"/>
              </a:lnSpc>
            </a:pPr>
            <a:r>
              <a:rPr lang="en-US" b="1" kern="100" dirty="0">
                <a:effectLst/>
              </a:rPr>
              <a:t>Matthew 6.25-30: On Worry and Anxiety</a:t>
            </a:r>
            <a:endParaRPr lang="en-US" dirty="0"/>
          </a:p>
        </p:txBody>
      </p:sp>
    </p:spTree>
    <p:extLst>
      <p:ext uri="{BB962C8B-B14F-4D97-AF65-F5344CB8AC3E}">
        <p14:creationId xmlns:p14="http://schemas.microsoft.com/office/powerpoint/2010/main" val="156525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314325" y="1811756"/>
            <a:ext cx="6128808" cy="4631907"/>
          </a:xfrm>
        </p:spPr>
        <p:txBody>
          <a:bodyPr>
            <a:normAutofit/>
          </a:bodyPr>
          <a:lstStyle/>
          <a:p>
            <a:r>
              <a:rPr lang="en-US" sz="3200" dirty="0"/>
              <a:t>When we speak to the Father and ask Him, He both is aware of our plight and cares for our state. But we must seek first the kingdom of heaven. </a:t>
            </a:r>
          </a:p>
          <a:p>
            <a:r>
              <a:rPr lang="en-US" sz="3200" dirty="0"/>
              <a:t>Have faith in the one who holds tomorrow.</a:t>
            </a:r>
          </a:p>
        </p:txBody>
      </p:sp>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838200" y="662427"/>
            <a:ext cx="10515600" cy="819738"/>
          </a:xfrm>
        </p:spPr>
        <p:txBody>
          <a:bodyPr anchor="ctr">
            <a:normAutofit fontScale="90000"/>
          </a:bodyPr>
          <a:lstStyle/>
          <a:p>
            <a:r>
              <a:rPr lang="en-US" b="1" dirty="0"/>
              <a:t>Matthew 6.31-34: </a:t>
            </a:r>
            <a:br>
              <a:rPr lang="en-US" b="1" dirty="0"/>
            </a:br>
            <a:r>
              <a:rPr lang="en-US" b="1" dirty="0"/>
              <a:t>“Sufficient for the day is its own trouble…”</a:t>
            </a:r>
          </a:p>
        </p:txBody>
      </p:sp>
      <p:pic>
        <p:nvPicPr>
          <p:cNvPr id="8" name="Content Placeholder 7" descr="A painting of sunflowers in a vase&#10;&#10;Description automatically generated">
            <a:extLst>
              <a:ext uri="{FF2B5EF4-FFF2-40B4-BE49-F238E27FC236}">
                <a16:creationId xmlns:a16="http://schemas.microsoft.com/office/drawing/2014/main" id="{494A2C2D-6A52-5DFD-8EB9-BB40EBB016F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00803" y="1884460"/>
            <a:ext cx="3514330" cy="4620795"/>
          </a:xfrm>
        </p:spPr>
      </p:pic>
    </p:spTree>
    <p:extLst>
      <p:ext uri="{BB962C8B-B14F-4D97-AF65-F5344CB8AC3E}">
        <p14:creationId xmlns:p14="http://schemas.microsoft.com/office/powerpoint/2010/main" val="185874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2660-0E59-2941-01D8-7C753708EA72}"/>
              </a:ext>
            </a:extLst>
          </p:cNvPr>
          <p:cNvSpPr>
            <a:spLocks noGrp="1"/>
          </p:cNvSpPr>
          <p:nvPr>
            <p:ph type="title"/>
          </p:nvPr>
        </p:nvSpPr>
        <p:spPr/>
        <p:txBody>
          <a:bodyPr/>
          <a:lstStyle/>
          <a:p>
            <a:r>
              <a:rPr lang="en-US" dirty="0"/>
              <a:t>Meditation</a:t>
            </a:r>
          </a:p>
        </p:txBody>
      </p:sp>
      <p:sp>
        <p:nvSpPr>
          <p:cNvPr id="3" name="Content Placeholder 2">
            <a:extLst>
              <a:ext uri="{FF2B5EF4-FFF2-40B4-BE49-F238E27FC236}">
                <a16:creationId xmlns:a16="http://schemas.microsoft.com/office/drawing/2014/main" id="{CF778EE0-A844-4449-1646-BDDD4FA75E08}"/>
              </a:ext>
            </a:extLst>
          </p:cNvPr>
          <p:cNvSpPr>
            <a:spLocks noGrp="1"/>
          </p:cNvSpPr>
          <p:nvPr>
            <p:ph idx="1"/>
          </p:nvPr>
        </p:nvSpPr>
        <p:spPr>
          <a:xfrm>
            <a:off x="326571" y="1757363"/>
            <a:ext cx="11538857" cy="4872037"/>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God</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God values you and cares for you dearly. Knowing how much God values us means we should trust Him.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kingdom citizenship</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We are not to be people of complaint or worry, but instead people of trust. We are to be wholly devoted and to “seek first the kingdom”.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our lives in the world</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The world has no hope. There are a lot of people who are constantly worried. So, for us, we can show them a better way through faith in the permanent king of kings.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524008"/>
      </p:ext>
    </p:extLst>
  </p:cSld>
  <p:clrMapOvr>
    <a:masterClrMapping/>
  </p:clrMapOvr>
</p:sld>
</file>

<file path=ppt/theme/theme1.xml><?xml version="1.0" encoding="utf-8"?>
<a:theme xmlns:a="http://schemas.openxmlformats.org/drawingml/2006/main" name="The UpsideDown Kingdom">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psideDown Kingdom" id="{7E0B4C97-A163-4F92-A788-738CFDB3C42E}" vid="{6EA7AFCD-6F1C-42E0-8359-8EB3D98CB6EE}"/>
    </a:ext>
  </a:extLst>
</a:theme>
</file>

<file path=docProps/app.xml><?xml version="1.0" encoding="utf-8"?>
<Properties xmlns="http://schemas.openxmlformats.org/officeDocument/2006/extended-properties" xmlns:vt="http://schemas.openxmlformats.org/officeDocument/2006/docPropsVTypes">
  <Template>The UpsideDown Kingdom</Template>
  <TotalTime>3190</TotalTime>
  <Words>367</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Dante</vt:lpstr>
      <vt:lpstr>Sagona Book</vt:lpstr>
      <vt:lpstr>Symbol</vt:lpstr>
      <vt:lpstr>The UpsideDown Kingdom</vt:lpstr>
      <vt:lpstr>Who Will You Trust?</vt:lpstr>
      <vt:lpstr>Matthew 6.19-21: Permanent Treasure</vt:lpstr>
      <vt:lpstr>Matthew 6.22-24: No Such Thing As Two Masters</vt:lpstr>
      <vt:lpstr>Matthew 6.25-30: On Worry and Anxiety</vt:lpstr>
      <vt:lpstr>Matthew 6.31-34:  “Sufficient for the day is its own trouble…”</vt:lpstr>
      <vt:lpstr>Meditation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 of the Kingdom</dc:title>
  <dc:creator>Alexander Newman</dc:creator>
  <cp:lastModifiedBy>Alexander Newman</cp:lastModifiedBy>
  <cp:revision>4</cp:revision>
  <dcterms:created xsi:type="dcterms:W3CDTF">2023-10-26T20:15:45Z</dcterms:created>
  <dcterms:modified xsi:type="dcterms:W3CDTF">2023-12-10T13:36:12Z</dcterms:modified>
</cp:coreProperties>
</file>