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74" r:id="rId5"/>
    <p:sldId id="275" r:id="rId6"/>
    <p:sldId id="276" r:id="rId7"/>
    <p:sldId id="26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AD7580-81FC-44DB-A4FC-61BDA15591C6}" v="5" dt="2023-12-16T16:00:20.6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36" autoAdjust="0"/>
    <p:restoredTop sz="94660"/>
  </p:normalViewPr>
  <p:slideViewPr>
    <p:cSldViewPr snapToGrid="0">
      <p:cViewPr varScale="1">
        <p:scale>
          <a:sx n="114" d="100"/>
          <a:sy n="114" d="100"/>
        </p:scale>
        <p:origin x="28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1C62-6E66-44D5-83D2-BADCC7373CD2}"/>
              </a:ext>
            </a:extLst>
          </p:cNvPr>
          <p:cNvSpPr>
            <a:spLocks noGrp="1"/>
          </p:cNvSpPr>
          <p:nvPr>
            <p:ph type="ctrTitle"/>
          </p:nvPr>
        </p:nvSpPr>
        <p:spPr>
          <a:xfrm>
            <a:off x="1838113" y="2851343"/>
            <a:ext cx="8490581" cy="1746195"/>
          </a:xfrm>
        </p:spPr>
        <p:txBody>
          <a:bodyPr anchor="b">
            <a:normAutofit/>
          </a:bodyPr>
          <a:lstStyle>
            <a:lvl1pPr algn="ctr">
              <a:lnSpc>
                <a:spcPct val="90000"/>
              </a:lnSpc>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60A7876-9D0C-4685-8088-6FED23C9B8F7}"/>
              </a:ext>
            </a:extLst>
          </p:cNvPr>
          <p:cNvSpPr>
            <a:spLocks noGrp="1"/>
          </p:cNvSpPr>
          <p:nvPr>
            <p:ph type="subTitle" idx="1"/>
          </p:nvPr>
        </p:nvSpPr>
        <p:spPr>
          <a:xfrm>
            <a:off x="2767350" y="4846921"/>
            <a:ext cx="6632107" cy="951488"/>
          </a:xfrm>
        </p:spPr>
        <p:txBody>
          <a:bodyPr>
            <a:normAutofit/>
          </a:bodyPr>
          <a:lstStyle>
            <a:lvl1pPr marL="0" indent="0" algn="ctr">
              <a:lnSpc>
                <a:spcPct val="150000"/>
              </a:lnSpc>
              <a:buNone/>
              <a:defRPr sz="1600" cap="all" spc="600" baseline="0">
                <a:solidFill>
                  <a:schemeClr val="tx2">
                    <a:alpha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ED2571A-F813-4214-84A2-D413810E518A}"/>
              </a:ext>
            </a:extLst>
          </p:cNvPr>
          <p:cNvSpPr>
            <a:spLocks noGrp="1"/>
          </p:cNvSpPr>
          <p:nvPr>
            <p:ph type="dt" sz="half" idx="10"/>
          </p:nvPr>
        </p:nvSpPr>
        <p:spPr/>
        <p:txBody>
          <a:bodyPr/>
          <a:lstStyle/>
          <a:p>
            <a:fld id="{67A5E8B7-F220-42D2-BB61-4E5E24A05506}" type="datetimeFigureOut">
              <a:rPr lang="en-US" smtClean="0"/>
              <a:t>12/17/2023</a:t>
            </a:fld>
            <a:endParaRPr lang="en-US"/>
          </a:p>
        </p:txBody>
      </p:sp>
      <p:sp>
        <p:nvSpPr>
          <p:cNvPr id="5" name="Footer Placeholder 4">
            <a:extLst>
              <a:ext uri="{FF2B5EF4-FFF2-40B4-BE49-F238E27FC236}">
                <a16:creationId xmlns:a16="http://schemas.microsoft.com/office/drawing/2014/main" id="{36B2D60A-3DD9-4866-BA7B-34E852D030BD}"/>
              </a:ext>
            </a:extLst>
          </p:cNvPr>
          <p:cNvSpPr>
            <a:spLocks noGrp="1"/>
          </p:cNvSpPr>
          <p:nvPr>
            <p:ph type="ftr" sz="quarter" idx="11"/>
          </p:nvPr>
        </p:nvSpPr>
        <p:spPr>
          <a:xfrm>
            <a:off x="3568802" y="6356350"/>
            <a:ext cx="5029203" cy="365125"/>
          </a:xfrm>
        </p:spPr>
        <p:txBody>
          <a:bodyPr/>
          <a:lstStyle/>
          <a:p>
            <a:endParaRPr lang="en-US" dirty="0"/>
          </a:p>
        </p:txBody>
      </p:sp>
      <p:sp>
        <p:nvSpPr>
          <p:cNvPr id="6" name="Slide Number Placeholder 5">
            <a:extLst>
              <a:ext uri="{FF2B5EF4-FFF2-40B4-BE49-F238E27FC236}">
                <a16:creationId xmlns:a16="http://schemas.microsoft.com/office/drawing/2014/main" id="{E004712D-A072-44DA-B26B-A1BC1ED452D1}"/>
              </a:ext>
            </a:extLst>
          </p:cNvPr>
          <p:cNvSpPr>
            <a:spLocks noGrp="1"/>
          </p:cNvSpPr>
          <p:nvPr>
            <p:ph type="sldNum" sz="quarter" idx="12"/>
          </p:nvPr>
        </p:nvSpPr>
        <p:spPr/>
        <p:txBody>
          <a:bodyPr/>
          <a:lstStyle/>
          <a:p>
            <a:fld id="{AE208ADF-3ADD-483D-A721-14E3EEE2C135}" type="slidenum">
              <a:rPr lang="en-US" smtClean="0"/>
              <a:t>‹#›</a:t>
            </a:fld>
            <a:endParaRPr lang="en-US"/>
          </a:p>
        </p:txBody>
      </p:sp>
      <p:sp>
        <p:nvSpPr>
          <p:cNvPr id="13" name="Freeform: Shape 12">
            <a:extLst>
              <a:ext uri="{FF2B5EF4-FFF2-40B4-BE49-F238E27FC236}">
                <a16:creationId xmlns:a16="http://schemas.microsoft.com/office/drawing/2014/main" id="{1E679A24-160E-440A-9984-8923BC4B8DD8}"/>
              </a:ext>
            </a:extLst>
          </p:cNvPr>
          <p:cNvSpPr/>
          <p:nvPr/>
        </p:nvSpPr>
        <p:spPr>
          <a:xfrm rot="20618895" flipH="1">
            <a:off x="5561167" y="1911565"/>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4291151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FE275-5B81-47C9-BA2D-6F6DC43B4F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9EC664-0822-4BE8-9C5D-BB58052610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645D89-6EB8-468C-8726-94869538787E}"/>
              </a:ext>
            </a:extLst>
          </p:cNvPr>
          <p:cNvSpPr>
            <a:spLocks noGrp="1"/>
          </p:cNvSpPr>
          <p:nvPr>
            <p:ph type="dt" sz="half" idx="10"/>
          </p:nvPr>
        </p:nvSpPr>
        <p:spPr/>
        <p:txBody>
          <a:bodyPr/>
          <a:lstStyle/>
          <a:p>
            <a:fld id="{67A5E8B7-F220-42D2-BB61-4E5E24A05506}" type="datetimeFigureOut">
              <a:rPr lang="en-US" smtClean="0"/>
              <a:t>12/17/2023</a:t>
            </a:fld>
            <a:endParaRPr lang="en-US"/>
          </a:p>
        </p:txBody>
      </p:sp>
      <p:sp>
        <p:nvSpPr>
          <p:cNvPr id="5" name="Footer Placeholder 4">
            <a:extLst>
              <a:ext uri="{FF2B5EF4-FFF2-40B4-BE49-F238E27FC236}">
                <a16:creationId xmlns:a16="http://schemas.microsoft.com/office/drawing/2014/main" id="{0D069EF1-4362-48D5-892A-20C08FC73A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2F72AA-57F8-40CE-BBD9-A77F8DE7ECD6}"/>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1722234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B69046-DB9C-45F8-A281-16510D1FB7B0}"/>
              </a:ext>
            </a:extLst>
          </p:cNvPr>
          <p:cNvSpPr>
            <a:spLocks noGrp="1"/>
          </p:cNvSpPr>
          <p:nvPr>
            <p:ph type="title" orient="vert"/>
          </p:nvPr>
        </p:nvSpPr>
        <p:spPr>
          <a:xfrm>
            <a:off x="9431547" y="647699"/>
            <a:ext cx="2112753" cy="55292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4B06B10-FAAE-4C3A-BC82-8EDC5C124290}"/>
              </a:ext>
            </a:extLst>
          </p:cNvPr>
          <p:cNvSpPr>
            <a:spLocks noGrp="1"/>
          </p:cNvSpPr>
          <p:nvPr>
            <p:ph type="body" orient="vert" idx="1"/>
          </p:nvPr>
        </p:nvSpPr>
        <p:spPr>
          <a:xfrm>
            <a:off x="1748287" y="647699"/>
            <a:ext cx="7683260" cy="55292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4689FDE-8D09-475F-9B89-BE5AE71ACDF7}"/>
              </a:ext>
            </a:extLst>
          </p:cNvPr>
          <p:cNvSpPr>
            <a:spLocks noGrp="1"/>
          </p:cNvSpPr>
          <p:nvPr>
            <p:ph type="dt" sz="half" idx="10"/>
          </p:nvPr>
        </p:nvSpPr>
        <p:spPr/>
        <p:txBody>
          <a:bodyPr/>
          <a:lstStyle/>
          <a:p>
            <a:fld id="{67A5E8B7-F220-42D2-BB61-4E5E24A05506}" type="datetimeFigureOut">
              <a:rPr lang="en-US" smtClean="0"/>
              <a:t>12/17/2023</a:t>
            </a:fld>
            <a:endParaRPr lang="en-US"/>
          </a:p>
        </p:txBody>
      </p:sp>
      <p:sp>
        <p:nvSpPr>
          <p:cNvPr id="5" name="Footer Placeholder 4">
            <a:extLst>
              <a:ext uri="{FF2B5EF4-FFF2-40B4-BE49-F238E27FC236}">
                <a16:creationId xmlns:a16="http://schemas.microsoft.com/office/drawing/2014/main" id="{354E6F80-C5CB-44A2-AB1B-43EB013769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83D7AC-8D81-4526-B969-505D0CE1CCDD}"/>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2502451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846B-7B57-4F95-B17F-B9DEE339408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B08814-722A-4F2C-8807-C09FEEC251E7}"/>
              </a:ext>
            </a:extLst>
          </p:cNvPr>
          <p:cNvSpPr>
            <a:spLocks noGrp="1"/>
          </p:cNvSpPr>
          <p:nvPr>
            <p:ph idx="1"/>
          </p:nvPr>
        </p:nvSpPr>
        <p:spPr>
          <a:xfrm>
            <a:off x="838200" y="1811756"/>
            <a:ext cx="10515600" cy="4190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BCE9D7-0090-46D4-A48B-9D26EBCC9CCE}"/>
              </a:ext>
            </a:extLst>
          </p:cNvPr>
          <p:cNvSpPr>
            <a:spLocks noGrp="1"/>
          </p:cNvSpPr>
          <p:nvPr>
            <p:ph type="dt" sz="half" idx="10"/>
          </p:nvPr>
        </p:nvSpPr>
        <p:spPr/>
        <p:txBody>
          <a:bodyPr/>
          <a:lstStyle/>
          <a:p>
            <a:fld id="{67A5E8B7-F220-42D2-BB61-4E5E24A05506}" type="datetimeFigureOut">
              <a:rPr lang="en-US" smtClean="0"/>
              <a:t>12/17/2023</a:t>
            </a:fld>
            <a:endParaRPr lang="en-US"/>
          </a:p>
        </p:txBody>
      </p:sp>
      <p:sp>
        <p:nvSpPr>
          <p:cNvPr id="5" name="Footer Placeholder 4">
            <a:extLst>
              <a:ext uri="{FF2B5EF4-FFF2-40B4-BE49-F238E27FC236}">
                <a16:creationId xmlns:a16="http://schemas.microsoft.com/office/drawing/2014/main" id="{CF9A5DDC-5EE7-4691-96B2-F7A25A3BB0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5F9D9F-2C17-4515-8A91-EF6050F35E67}"/>
              </a:ext>
            </a:extLst>
          </p:cNvPr>
          <p:cNvSpPr>
            <a:spLocks noGrp="1"/>
          </p:cNvSpPr>
          <p:nvPr>
            <p:ph type="sldNum" sz="quarter" idx="12"/>
          </p:nvPr>
        </p:nvSpPr>
        <p:spPr/>
        <p:txBody>
          <a:bodyPr/>
          <a:lstStyle/>
          <a:p>
            <a:fld id="{AE208ADF-3ADD-483D-A721-14E3EEE2C135}" type="slidenum">
              <a:rPr lang="en-US" smtClean="0"/>
              <a:t>‹#›</a:t>
            </a:fld>
            <a:endParaRPr lang="en-US"/>
          </a:p>
        </p:txBody>
      </p:sp>
      <p:cxnSp>
        <p:nvCxnSpPr>
          <p:cNvPr id="8" name="Straight Connector 7">
            <a:extLst>
              <a:ext uri="{FF2B5EF4-FFF2-40B4-BE49-F238E27FC236}">
                <a16:creationId xmlns:a16="http://schemas.microsoft.com/office/drawing/2014/main" id="{B4D67EBB-2EBC-4D85-9751-BE5E66FE0782}"/>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612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6100-27A9-4A24-9347-29B6A9BA46D8}"/>
              </a:ext>
            </a:extLst>
          </p:cNvPr>
          <p:cNvSpPr>
            <a:spLocks noGrp="1"/>
          </p:cNvSpPr>
          <p:nvPr>
            <p:ph type="title"/>
          </p:nvPr>
        </p:nvSpPr>
        <p:spPr>
          <a:xfrm>
            <a:off x="831850" y="1709738"/>
            <a:ext cx="10515600" cy="3117186"/>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A350C3-3185-4A0E-9E1F-504D7E6E0D11}"/>
              </a:ext>
            </a:extLst>
          </p:cNvPr>
          <p:cNvSpPr>
            <a:spLocks noGrp="1"/>
          </p:cNvSpPr>
          <p:nvPr>
            <p:ph type="body" idx="1"/>
          </p:nvPr>
        </p:nvSpPr>
        <p:spPr>
          <a:xfrm>
            <a:off x="831850" y="4826924"/>
            <a:ext cx="10515600" cy="1262726"/>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060CE8-5E49-4336-BB31-974F0D6EE2B4}"/>
              </a:ext>
            </a:extLst>
          </p:cNvPr>
          <p:cNvSpPr>
            <a:spLocks noGrp="1"/>
          </p:cNvSpPr>
          <p:nvPr>
            <p:ph type="dt" sz="half" idx="10"/>
          </p:nvPr>
        </p:nvSpPr>
        <p:spPr/>
        <p:txBody>
          <a:bodyPr/>
          <a:lstStyle/>
          <a:p>
            <a:fld id="{67A5E8B7-F220-42D2-BB61-4E5E24A05506}" type="datetimeFigureOut">
              <a:rPr lang="en-US" smtClean="0"/>
              <a:t>12/17/2023</a:t>
            </a:fld>
            <a:endParaRPr lang="en-US"/>
          </a:p>
        </p:txBody>
      </p:sp>
      <p:sp>
        <p:nvSpPr>
          <p:cNvPr id="5" name="Footer Placeholder 4">
            <a:extLst>
              <a:ext uri="{FF2B5EF4-FFF2-40B4-BE49-F238E27FC236}">
                <a16:creationId xmlns:a16="http://schemas.microsoft.com/office/drawing/2014/main" id="{D2C1D1AF-DB46-4EF6-93AD-E8CD740AED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FBCEF-E902-4ECE-B0DB-142617EF1852}"/>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4204841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3902F6-08C1-4F71-90D1-FCA6563ECE29}"/>
              </a:ext>
            </a:extLst>
          </p:cNvPr>
          <p:cNvSpPr>
            <a:spLocks noGrp="1"/>
          </p:cNvSpPr>
          <p:nvPr>
            <p:ph sz="half" idx="1"/>
          </p:nvPr>
        </p:nvSpPr>
        <p:spPr>
          <a:xfrm>
            <a:off x="838200" y="1811756"/>
            <a:ext cx="5181600" cy="4365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9FB0FE5-5497-4854-B57F-7955ADCBCDA4}"/>
              </a:ext>
            </a:extLst>
          </p:cNvPr>
          <p:cNvSpPr>
            <a:spLocks noGrp="1"/>
          </p:cNvSpPr>
          <p:nvPr>
            <p:ph sz="half" idx="2"/>
          </p:nvPr>
        </p:nvSpPr>
        <p:spPr>
          <a:xfrm>
            <a:off x="6172200" y="1811756"/>
            <a:ext cx="5181600" cy="4365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9E3852A-0F7C-4F18-A663-165414BA98DC}"/>
              </a:ext>
            </a:extLst>
          </p:cNvPr>
          <p:cNvSpPr>
            <a:spLocks noGrp="1"/>
          </p:cNvSpPr>
          <p:nvPr>
            <p:ph type="dt" sz="half" idx="10"/>
          </p:nvPr>
        </p:nvSpPr>
        <p:spPr/>
        <p:txBody>
          <a:bodyPr/>
          <a:lstStyle/>
          <a:p>
            <a:fld id="{67A5E8B7-F220-42D2-BB61-4E5E24A05506}" type="datetimeFigureOut">
              <a:rPr lang="en-US" smtClean="0"/>
              <a:t>12/17/2023</a:t>
            </a:fld>
            <a:endParaRPr lang="en-US"/>
          </a:p>
        </p:txBody>
      </p:sp>
      <p:sp>
        <p:nvSpPr>
          <p:cNvPr id="6" name="Footer Placeholder 5">
            <a:extLst>
              <a:ext uri="{FF2B5EF4-FFF2-40B4-BE49-F238E27FC236}">
                <a16:creationId xmlns:a16="http://schemas.microsoft.com/office/drawing/2014/main" id="{AF87E8B5-A392-435C-89FE-849D9B0AE0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77AA31-DB02-4BFC-8238-507F5E8B7B1A}"/>
              </a:ext>
            </a:extLst>
          </p:cNvPr>
          <p:cNvSpPr>
            <a:spLocks noGrp="1"/>
          </p:cNvSpPr>
          <p:nvPr>
            <p:ph type="sldNum" sz="quarter" idx="12"/>
          </p:nvPr>
        </p:nvSpPr>
        <p:spPr/>
        <p:txBody>
          <a:bodyPr/>
          <a:lstStyle/>
          <a:p>
            <a:fld id="{AE208ADF-3ADD-483D-A721-14E3EEE2C135}" type="slidenum">
              <a:rPr lang="en-US" smtClean="0"/>
              <a:t>‹#›</a:t>
            </a:fld>
            <a:endParaRPr lang="en-US"/>
          </a:p>
        </p:txBody>
      </p:sp>
      <p:sp>
        <p:nvSpPr>
          <p:cNvPr id="2" name="Title 1">
            <a:extLst>
              <a:ext uri="{FF2B5EF4-FFF2-40B4-BE49-F238E27FC236}">
                <a16:creationId xmlns:a16="http://schemas.microsoft.com/office/drawing/2014/main" id="{3BB698B4-B17B-4FAB-894D-5400BDEC9891}"/>
              </a:ext>
            </a:extLst>
          </p:cNvPr>
          <p:cNvSpPr>
            <a:spLocks noGrp="1"/>
          </p:cNvSpPr>
          <p:nvPr>
            <p:ph type="title"/>
          </p:nvPr>
        </p:nvSpPr>
        <p:spPr/>
        <p:txBody>
          <a:body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FBF5B355-1608-4ECA-8C03-3ABD722BC611}"/>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551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A6C1-54BB-40E1-859F-0C6DA1525727}"/>
              </a:ext>
            </a:extLst>
          </p:cNvPr>
          <p:cNvSpPr>
            <a:spLocks noGrp="1"/>
          </p:cNvSpPr>
          <p:nvPr>
            <p:ph type="title"/>
          </p:nvPr>
        </p:nvSpPr>
        <p:spPr>
          <a:xfrm>
            <a:off x="839788" y="665629"/>
            <a:ext cx="10515600" cy="81899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A1EEBE1-2D73-4E5F-A8DD-593B79D184F6}"/>
              </a:ext>
            </a:extLst>
          </p:cNvPr>
          <p:cNvSpPr>
            <a:spLocks noGrp="1"/>
          </p:cNvSpPr>
          <p:nvPr>
            <p:ph type="body" idx="1"/>
          </p:nvPr>
        </p:nvSpPr>
        <p:spPr>
          <a:xfrm>
            <a:off x="836612" y="1806039"/>
            <a:ext cx="5157787" cy="584548"/>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45328A-A6CB-4A40-806F-E68606FC7CFB}"/>
              </a:ext>
            </a:extLst>
          </p:cNvPr>
          <p:cNvSpPr>
            <a:spLocks noGrp="1"/>
          </p:cNvSpPr>
          <p:nvPr>
            <p:ph sz="half" idx="2"/>
          </p:nvPr>
        </p:nvSpPr>
        <p:spPr>
          <a:xfrm>
            <a:off x="839788" y="2390588"/>
            <a:ext cx="5157787" cy="3751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730D26-BCC4-4CE4-9273-69B4E36D39FC}"/>
              </a:ext>
            </a:extLst>
          </p:cNvPr>
          <p:cNvSpPr>
            <a:spLocks noGrp="1"/>
          </p:cNvSpPr>
          <p:nvPr>
            <p:ph type="body" sz="quarter" idx="3"/>
          </p:nvPr>
        </p:nvSpPr>
        <p:spPr>
          <a:xfrm>
            <a:off x="6169024" y="1806038"/>
            <a:ext cx="5183188" cy="584549"/>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832694-AE69-4399-B6B4-3F0CBD297CD8}"/>
              </a:ext>
            </a:extLst>
          </p:cNvPr>
          <p:cNvSpPr>
            <a:spLocks noGrp="1"/>
          </p:cNvSpPr>
          <p:nvPr>
            <p:ph sz="quarter" idx="4"/>
          </p:nvPr>
        </p:nvSpPr>
        <p:spPr>
          <a:xfrm>
            <a:off x="6169024" y="2390588"/>
            <a:ext cx="5183188" cy="3751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4054DBB-2048-445B-8127-6D2DB22DDF36}"/>
              </a:ext>
            </a:extLst>
          </p:cNvPr>
          <p:cNvSpPr>
            <a:spLocks noGrp="1"/>
          </p:cNvSpPr>
          <p:nvPr>
            <p:ph type="dt" sz="half" idx="10"/>
          </p:nvPr>
        </p:nvSpPr>
        <p:spPr/>
        <p:txBody>
          <a:bodyPr/>
          <a:lstStyle/>
          <a:p>
            <a:fld id="{67A5E8B7-F220-42D2-BB61-4E5E24A05506}" type="datetimeFigureOut">
              <a:rPr lang="en-US" smtClean="0"/>
              <a:t>12/17/2023</a:t>
            </a:fld>
            <a:endParaRPr lang="en-US"/>
          </a:p>
        </p:txBody>
      </p:sp>
      <p:sp>
        <p:nvSpPr>
          <p:cNvPr id="8" name="Footer Placeholder 7">
            <a:extLst>
              <a:ext uri="{FF2B5EF4-FFF2-40B4-BE49-F238E27FC236}">
                <a16:creationId xmlns:a16="http://schemas.microsoft.com/office/drawing/2014/main" id="{4E0454E7-E598-4FCD-834F-13291B9570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677B82-4082-402D-889D-8081104DA73B}"/>
              </a:ext>
            </a:extLst>
          </p:cNvPr>
          <p:cNvSpPr>
            <a:spLocks noGrp="1"/>
          </p:cNvSpPr>
          <p:nvPr>
            <p:ph type="sldNum" sz="quarter" idx="12"/>
          </p:nvPr>
        </p:nvSpPr>
        <p:spPr/>
        <p:txBody>
          <a:bodyPr/>
          <a:lstStyle/>
          <a:p>
            <a:fld id="{AE208ADF-3ADD-483D-A721-14E3EEE2C135}" type="slidenum">
              <a:rPr lang="en-US" smtClean="0"/>
              <a:t>‹#›</a:t>
            </a:fld>
            <a:endParaRPr lang="en-US"/>
          </a:p>
        </p:txBody>
      </p:sp>
      <p:cxnSp>
        <p:nvCxnSpPr>
          <p:cNvPr id="12" name="Straight Connector 11">
            <a:extLst>
              <a:ext uri="{FF2B5EF4-FFF2-40B4-BE49-F238E27FC236}">
                <a16:creationId xmlns:a16="http://schemas.microsoft.com/office/drawing/2014/main" id="{1E4C2C4B-8E48-4589-91AA-FDF1F137A26C}"/>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252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C1A14-BCE3-4322-A314-ABFB09FBB4B2}"/>
              </a:ext>
            </a:extLst>
          </p:cNvPr>
          <p:cNvSpPr>
            <a:spLocks noGrp="1"/>
          </p:cNvSpPr>
          <p:nvPr>
            <p:ph type="title"/>
          </p:nvPr>
        </p:nvSpPr>
        <p:spPr>
          <a:xfrm>
            <a:off x="838200" y="716213"/>
            <a:ext cx="10515600" cy="2212258"/>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CD5258E1-694B-4BB9-A41B-BB7425554E07}"/>
              </a:ext>
            </a:extLst>
          </p:cNvPr>
          <p:cNvSpPr>
            <a:spLocks noGrp="1"/>
          </p:cNvSpPr>
          <p:nvPr>
            <p:ph type="dt" sz="half" idx="10"/>
          </p:nvPr>
        </p:nvSpPr>
        <p:spPr/>
        <p:txBody>
          <a:bodyPr/>
          <a:lstStyle/>
          <a:p>
            <a:fld id="{67A5E8B7-F220-42D2-BB61-4E5E24A05506}" type="datetimeFigureOut">
              <a:rPr lang="en-US" smtClean="0"/>
              <a:t>12/17/2023</a:t>
            </a:fld>
            <a:endParaRPr lang="en-US"/>
          </a:p>
        </p:txBody>
      </p:sp>
      <p:sp>
        <p:nvSpPr>
          <p:cNvPr id="4" name="Footer Placeholder 3">
            <a:extLst>
              <a:ext uri="{FF2B5EF4-FFF2-40B4-BE49-F238E27FC236}">
                <a16:creationId xmlns:a16="http://schemas.microsoft.com/office/drawing/2014/main" id="{F912B65B-60BA-40E5-8A5A-5A79D315A3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672797-16BC-4A2F-8A6F-62F61512E076}"/>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4291254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316BEC-AB1A-4058-9324-07F332198D4C}"/>
              </a:ext>
            </a:extLst>
          </p:cNvPr>
          <p:cNvSpPr>
            <a:spLocks noGrp="1"/>
          </p:cNvSpPr>
          <p:nvPr>
            <p:ph type="dt" sz="half" idx="10"/>
          </p:nvPr>
        </p:nvSpPr>
        <p:spPr/>
        <p:txBody>
          <a:bodyPr/>
          <a:lstStyle/>
          <a:p>
            <a:fld id="{67A5E8B7-F220-42D2-BB61-4E5E24A05506}" type="datetimeFigureOut">
              <a:rPr lang="en-US" smtClean="0"/>
              <a:t>12/17/2023</a:t>
            </a:fld>
            <a:endParaRPr lang="en-US"/>
          </a:p>
        </p:txBody>
      </p:sp>
      <p:sp>
        <p:nvSpPr>
          <p:cNvPr id="3" name="Footer Placeholder 2">
            <a:extLst>
              <a:ext uri="{FF2B5EF4-FFF2-40B4-BE49-F238E27FC236}">
                <a16:creationId xmlns:a16="http://schemas.microsoft.com/office/drawing/2014/main" id="{640DE4BD-38C7-497D-AE63-0EC22E3339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DD80C8-9EBF-4D2D-A9FA-CC9421EAAB93}"/>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3063036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37465-F6D9-414A-9829-B2793D3A51BE}"/>
              </a:ext>
            </a:extLst>
          </p:cNvPr>
          <p:cNvSpPr>
            <a:spLocks noGrp="1"/>
          </p:cNvSpPr>
          <p:nvPr>
            <p:ph type="title"/>
          </p:nvPr>
        </p:nvSpPr>
        <p:spPr>
          <a:xfrm>
            <a:off x="839788" y="647698"/>
            <a:ext cx="4061821" cy="1558558"/>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635B2F-EF96-4A99-8082-911D63A37A0A}"/>
              </a:ext>
            </a:extLst>
          </p:cNvPr>
          <p:cNvSpPr>
            <a:spLocks noGrp="1"/>
          </p:cNvSpPr>
          <p:nvPr>
            <p:ph idx="1"/>
          </p:nvPr>
        </p:nvSpPr>
        <p:spPr>
          <a:xfrm>
            <a:off x="5183188" y="647699"/>
            <a:ext cx="6172200" cy="52133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25EE3AB-F64B-4276-8303-CAE4B4F1D78C}"/>
              </a:ext>
            </a:extLst>
          </p:cNvPr>
          <p:cNvSpPr>
            <a:spLocks noGrp="1"/>
          </p:cNvSpPr>
          <p:nvPr>
            <p:ph type="body" sz="half" idx="2"/>
          </p:nvPr>
        </p:nvSpPr>
        <p:spPr>
          <a:xfrm>
            <a:off x="839788" y="2206256"/>
            <a:ext cx="4061821" cy="36627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F20479-140A-466F-B2F2-AFE27D477E80}"/>
              </a:ext>
            </a:extLst>
          </p:cNvPr>
          <p:cNvSpPr>
            <a:spLocks noGrp="1"/>
          </p:cNvSpPr>
          <p:nvPr>
            <p:ph type="dt" sz="half" idx="10"/>
          </p:nvPr>
        </p:nvSpPr>
        <p:spPr/>
        <p:txBody>
          <a:bodyPr/>
          <a:lstStyle/>
          <a:p>
            <a:fld id="{67A5E8B7-F220-42D2-BB61-4E5E24A05506}" type="datetimeFigureOut">
              <a:rPr lang="en-US" smtClean="0"/>
              <a:t>12/17/2023</a:t>
            </a:fld>
            <a:endParaRPr lang="en-US"/>
          </a:p>
        </p:txBody>
      </p:sp>
      <p:sp>
        <p:nvSpPr>
          <p:cNvPr id="6" name="Footer Placeholder 5">
            <a:extLst>
              <a:ext uri="{FF2B5EF4-FFF2-40B4-BE49-F238E27FC236}">
                <a16:creationId xmlns:a16="http://schemas.microsoft.com/office/drawing/2014/main" id="{F486B342-BDCE-45E8-BDA2-B041981DED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E3F3AE-E094-4EA8-9900-F77CD687110D}"/>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3806422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43B7E-262A-4834-9437-C20690BF2E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9FC6C5-CFC6-43FC-9CD2-EB131734FA83}"/>
              </a:ext>
            </a:extLst>
          </p:cNvPr>
          <p:cNvSpPr>
            <a:spLocks noGrp="1"/>
          </p:cNvSpPr>
          <p:nvPr>
            <p:ph type="pic" idx="1"/>
          </p:nvPr>
        </p:nvSpPr>
        <p:spPr>
          <a:xfrm>
            <a:off x="5183188" y="867985"/>
            <a:ext cx="6172200" cy="49930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DCAD41B-4C7D-4884-B895-CFDA0A4479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222704-F91B-471A-988B-9023E12017C8}"/>
              </a:ext>
            </a:extLst>
          </p:cNvPr>
          <p:cNvSpPr>
            <a:spLocks noGrp="1"/>
          </p:cNvSpPr>
          <p:nvPr>
            <p:ph type="dt" sz="half" idx="10"/>
          </p:nvPr>
        </p:nvSpPr>
        <p:spPr/>
        <p:txBody>
          <a:bodyPr/>
          <a:lstStyle/>
          <a:p>
            <a:fld id="{67A5E8B7-F220-42D2-BB61-4E5E24A05506}" type="datetimeFigureOut">
              <a:rPr lang="en-US" smtClean="0"/>
              <a:t>12/17/2023</a:t>
            </a:fld>
            <a:endParaRPr lang="en-US"/>
          </a:p>
        </p:txBody>
      </p:sp>
      <p:sp>
        <p:nvSpPr>
          <p:cNvPr id="6" name="Footer Placeholder 5">
            <a:extLst>
              <a:ext uri="{FF2B5EF4-FFF2-40B4-BE49-F238E27FC236}">
                <a16:creationId xmlns:a16="http://schemas.microsoft.com/office/drawing/2014/main" id="{10828E75-DDDE-4BD4-B495-47F44DB37D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0B0594-D6B3-41C6-BBEF-A060A2EB408C}"/>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1715763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FB555E-8FF5-457E-B328-53ABDB595951}"/>
              </a:ext>
            </a:extLst>
          </p:cNvPr>
          <p:cNvSpPr>
            <a:spLocks noGrp="1"/>
          </p:cNvSpPr>
          <p:nvPr>
            <p:ph type="title"/>
          </p:nvPr>
        </p:nvSpPr>
        <p:spPr>
          <a:xfrm>
            <a:off x="838200" y="662427"/>
            <a:ext cx="10515600" cy="8197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A64ED7-3275-4F98-88B1-4F0832514730}"/>
              </a:ext>
            </a:extLst>
          </p:cNvPr>
          <p:cNvSpPr>
            <a:spLocks noGrp="1"/>
          </p:cNvSpPr>
          <p:nvPr>
            <p:ph type="body" idx="1"/>
          </p:nvPr>
        </p:nvSpPr>
        <p:spPr>
          <a:xfrm>
            <a:off x="838200" y="1661459"/>
            <a:ext cx="10515600" cy="43406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F0BCFA-771C-4297-8ACE-974191C70545}"/>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fld id="{67A5E8B7-F220-42D2-BB61-4E5E24A05506}" type="datetimeFigureOut">
              <a:rPr lang="en-US" smtClean="0"/>
              <a:pPr/>
              <a:t>12/17/2023</a:t>
            </a:fld>
            <a:endParaRPr lang="en-US" dirty="0"/>
          </a:p>
        </p:txBody>
      </p:sp>
      <p:sp>
        <p:nvSpPr>
          <p:cNvPr id="5" name="Footer Placeholder 4">
            <a:extLst>
              <a:ext uri="{FF2B5EF4-FFF2-40B4-BE49-F238E27FC236}">
                <a16:creationId xmlns:a16="http://schemas.microsoft.com/office/drawing/2014/main" id="{87E317DE-CC16-4596-92A2-460BC081EA70}"/>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endParaRPr lang="en-US" dirty="0"/>
          </a:p>
        </p:txBody>
      </p:sp>
      <p:sp>
        <p:nvSpPr>
          <p:cNvPr id="6" name="Slide Number Placeholder 5">
            <a:extLst>
              <a:ext uri="{FF2B5EF4-FFF2-40B4-BE49-F238E27FC236}">
                <a16:creationId xmlns:a16="http://schemas.microsoft.com/office/drawing/2014/main" id="{A786E724-AEC3-4D96-A62C-C286B703F15B}"/>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28922221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000" kern="1200">
          <a:solidFill>
            <a:schemeClr val="tx2">
              <a:alpha val="75000"/>
            </a:schemeClr>
          </a:solidFill>
          <a:latin typeface="+mj-lt"/>
          <a:ea typeface="+mj-ea"/>
          <a:cs typeface="+mj-cs"/>
        </a:defRPr>
      </a:lvl1pPr>
    </p:titleStyle>
    <p:body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552">
          <p15:clr>
            <a:srgbClr val="F26B43"/>
          </p15:clr>
        </p15:guide>
        <p15:guide id="3" pos="528">
          <p15:clr>
            <a:srgbClr val="F26B43"/>
          </p15:clr>
        </p15:guide>
        <p15:guide id="4" orient="horz" pos="3912">
          <p15:clr>
            <a:srgbClr val="F26B43"/>
          </p15:clr>
        </p15:guide>
        <p15:guide id="5" orient="horz" pos="408">
          <p15:clr>
            <a:srgbClr val="F26B43"/>
          </p15:clr>
        </p15:guide>
        <p15:guide id="6" pos="7152">
          <p15:clr>
            <a:srgbClr val="F26B43"/>
          </p15:clr>
        </p15:guide>
        <p15:guide id="7" pos="2880">
          <p15:clr>
            <a:srgbClr val="F26B43"/>
          </p15:clr>
        </p15:guide>
        <p15:guide id="8" pos="4248">
          <p15:clr>
            <a:srgbClr val="F26B43"/>
          </p15:clr>
        </p15:guide>
        <p15:guide id="9" orient="horz" pos="600">
          <p15:clr>
            <a:srgbClr val="F26B43"/>
          </p15:clr>
        </p15:guide>
        <p15:guide id="10" orient="horz" pos="3792">
          <p15:clr>
            <a:srgbClr val="F26B43"/>
          </p15:clr>
        </p15:guide>
        <p15:guide id="11" pos="7272">
          <p15:clr>
            <a:srgbClr val="F26B43"/>
          </p15:clr>
        </p15:guide>
        <p15:guide id="12" pos="408">
          <p15:clr>
            <a:srgbClr val="F26B43"/>
          </p15:clr>
        </p15:guide>
        <p15:guide id="13" pos="4920">
          <p15:clr>
            <a:srgbClr val="F26B43"/>
          </p15:clr>
        </p15:guide>
        <p15:guide id="14" pos="22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0D7B-DEFB-2A40-D30E-B8744119D6AE}"/>
              </a:ext>
            </a:extLst>
          </p:cNvPr>
          <p:cNvSpPr>
            <a:spLocks noGrp="1"/>
          </p:cNvSpPr>
          <p:nvPr>
            <p:ph type="ctrTitle"/>
          </p:nvPr>
        </p:nvSpPr>
        <p:spPr>
          <a:xfrm>
            <a:off x="1137193" y="2942581"/>
            <a:ext cx="9917614" cy="2120179"/>
          </a:xfrm>
        </p:spPr>
        <p:txBody>
          <a:bodyPr>
            <a:normAutofit/>
          </a:bodyPr>
          <a:lstStyle/>
          <a:p>
            <a:r>
              <a:rPr lang="en-US" sz="8800" dirty="0"/>
              <a:t>A Call for Consistency</a:t>
            </a:r>
          </a:p>
        </p:txBody>
      </p:sp>
      <p:sp>
        <p:nvSpPr>
          <p:cNvPr id="3" name="Subtitle 2">
            <a:extLst>
              <a:ext uri="{FF2B5EF4-FFF2-40B4-BE49-F238E27FC236}">
                <a16:creationId xmlns:a16="http://schemas.microsoft.com/office/drawing/2014/main" id="{D3BB8CAB-72AC-8080-363F-6A60F254DEBE}"/>
              </a:ext>
            </a:extLst>
          </p:cNvPr>
          <p:cNvSpPr>
            <a:spLocks noGrp="1"/>
          </p:cNvSpPr>
          <p:nvPr>
            <p:ph type="subTitle" idx="1"/>
          </p:nvPr>
        </p:nvSpPr>
        <p:spPr>
          <a:xfrm>
            <a:off x="2182453" y="5264933"/>
            <a:ext cx="7827093" cy="951488"/>
          </a:xfrm>
        </p:spPr>
        <p:txBody>
          <a:bodyPr>
            <a:normAutofit fontScale="92500"/>
          </a:bodyPr>
          <a:lstStyle/>
          <a:p>
            <a:r>
              <a:rPr lang="en-US" sz="4400" dirty="0"/>
              <a:t>Matthew 7.1-12</a:t>
            </a:r>
          </a:p>
        </p:txBody>
      </p:sp>
    </p:spTree>
    <p:extLst>
      <p:ext uri="{BB962C8B-B14F-4D97-AF65-F5344CB8AC3E}">
        <p14:creationId xmlns:p14="http://schemas.microsoft.com/office/powerpoint/2010/main" val="2140164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D2CF986-F59C-B56B-9808-5E7274E608D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l="12737" r="12737"/>
          <a:stretch/>
        </p:blipFill>
        <p:spPr>
          <a:xfrm>
            <a:off x="838200" y="1811756"/>
            <a:ext cx="5181600" cy="4365207"/>
          </a:xfrm>
          <a:noFill/>
        </p:spPr>
      </p:pic>
      <p:sp>
        <p:nvSpPr>
          <p:cNvPr id="2" name="Content Placeholder 1">
            <a:extLst>
              <a:ext uri="{FF2B5EF4-FFF2-40B4-BE49-F238E27FC236}">
                <a16:creationId xmlns:a16="http://schemas.microsoft.com/office/drawing/2014/main" id="{D19A083C-5ECA-C5AB-554B-7F20A0FC67E7}"/>
              </a:ext>
            </a:extLst>
          </p:cNvPr>
          <p:cNvSpPr>
            <a:spLocks noGrp="1"/>
          </p:cNvSpPr>
          <p:nvPr>
            <p:ph sz="half" idx="2"/>
          </p:nvPr>
        </p:nvSpPr>
        <p:spPr>
          <a:xfrm>
            <a:off x="6172199" y="1811756"/>
            <a:ext cx="5629275" cy="4831932"/>
          </a:xfrm>
        </p:spPr>
        <p:txBody>
          <a:bodyPr>
            <a:normAutofit lnSpcReduction="10000"/>
          </a:bodyPr>
          <a:lstStyle/>
          <a:p>
            <a:r>
              <a:rPr lang="en-US" sz="3200" dirty="0"/>
              <a:t>“Judge not” can be misunderstood, usually based on failing to understand Jesus. </a:t>
            </a:r>
          </a:p>
          <a:p>
            <a:r>
              <a:rPr lang="en-US" sz="3200" dirty="0"/>
              <a:t>To follow Jesus means we must understand judgement and discernment is based on the standards of Jesus, not our own.</a:t>
            </a:r>
          </a:p>
        </p:txBody>
      </p:sp>
      <p:sp>
        <p:nvSpPr>
          <p:cNvPr id="4" name="Title 3">
            <a:extLst>
              <a:ext uri="{FF2B5EF4-FFF2-40B4-BE49-F238E27FC236}">
                <a16:creationId xmlns:a16="http://schemas.microsoft.com/office/drawing/2014/main" id="{275A437A-96CF-82D5-9DBD-E2CE1AC925D1}"/>
              </a:ext>
            </a:extLst>
          </p:cNvPr>
          <p:cNvSpPr>
            <a:spLocks noGrp="1"/>
          </p:cNvSpPr>
          <p:nvPr>
            <p:ph type="title"/>
          </p:nvPr>
        </p:nvSpPr>
        <p:spPr>
          <a:xfrm>
            <a:off x="838200" y="662427"/>
            <a:ext cx="10515600" cy="819738"/>
          </a:xfrm>
        </p:spPr>
        <p:txBody>
          <a:bodyPr anchor="ctr">
            <a:normAutofit/>
          </a:bodyPr>
          <a:lstStyle/>
          <a:p>
            <a:r>
              <a:rPr lang="en-US" b="1" dirty="0">
                <a:effectLst/>
              </a:rPr>
              <a:t>Matthew 7.1-2 – Sowing and Reaping</a:t>
            </a:r>
            <a:endParaRPr lang="en-US" dirty="0"/>
          </a:p>
        </p:txBody>
      </p:sp>
    </p:spTree>
    <p:extLst>
      <p:ext uri="{BB962C8B-B14F-4D97-AF65-F5344CB8AC3E}">
        <p14:creationId xmlns:p14="http://schemas.microsoft.com/office/powerpoint/2010/main" val="1898019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5A437A-96CF-82D5-9DBD-E2CE1AC925D1}"/>
              </a:ext>
            </a:extLst>
          </p:cNvPr>
          <p:cNvSpPr>
            <a:spLocks noGrp="1"/>
          </p:cNvSpPr>
          <p:nvPr>
            <p:ph type="title"/>
          </p:nvPr>
        </p:nvSpPr>
        <p:spPr>
          <a:xfrm>
            <a:off x="332510" y="122149"/>
            <a:ext cx="5643418" cy="745836"/>
          </a:xfrm>
        </p:spPr>
        <p:txBody>
          <a:bodyPr anchor="b">
            <a:normAutofit/>
          </a:bodyPr>
          <a:lstStyle/>
          <a:p>
            <a:r>
              <a:rPr lang="en-US" b="1" kern="100" dirty="0">
                <a:effectLst/>
              </a:rPr>
              <a:t>Matthew 7.3-5 – Mercy Triumphs</a:t>
            </a:r>
            <a:endParaRPr lang="en-US" dirty="0"/>
          </a:p>
        </p:txBody>
      </p:sp>
      <p:pic>
        <p:nvPicPr>
          <p:cNvPr id="6" name="Content Placeholder 5">
            <a:extLst>
              <a:ext uri="{FF2B5EF4-FFF2-40B4-BE49-F238E27FC236}">
                <a16:creationId xmlns:a16="http://schemas.microsoft.com/office/drawing/2014/main" id="{ED2CF986-F59C-B56B-9808-5E7274E608D3}"/>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1410" r="1" b="28120"/>
          <a:stretch/>
        </p:blipFill>
        <p:spPr>
          <a:xfrm>
            <a:off x="5201661" y="932467"/>
            <a:ext cx="6172200" cy="4993066"/>
          </a:xfrm>
          <a:noFill/>
        </p:spPr>
      </p:pic>
      <p:sp>
        <p:nvSpPr>
          <p:cNvPr id="2" name="Content Placeholder 1">
            <a:extLst>
              <a:ext uri="{FF2B5EF4-FFF2-40B4-BE49-F238E27FC236}">
                <a16:creationId xmlns:a16="http://schemas.microsoft.com/office/drawing/2014/main" id="{D19A083C-5ECA-C5AB-554B-7F20A0FC67E7}"/>
              </a:ext>
            </a:extLst>
          </p:cNvPr>
          <p:cNvSpPr>
            <a:spLocks noGrp="1"/>
          </p:cNvSpPr>
          <p:nvPr>
            <p:ph type="body" sz="half" idx="2"/>
          </p:nvPr>
        </p:nvSpPr>
        <p:spPr>
          <a:xfrm>
            <a:off x="332510" y="1034473"/>
            <a:ext cx="4655126" cy="5551054"/>
          </a:xfrm>
        </p:spPr>
        <p:txBody>
          <a:bodyPr>
            <a:normAutofit fontScale="92500" lnSpcReduction="20000"/>
          </a:bodyPr>
          <a:lstStyle/>
          <a:p>
            <a:pPr marL="285750" indent="-285750">
              <a:buFont typeface="Arial" panose="020B0604020202020204" pitchFamily="34" charset="0"/>
              <a:buChar char="•"/>
            </a:pPr>
            <a:r>
              <a:rPr lang="en-US" sz="3200" dirty="0"/>
              <a:t>You will see your own sins and vices more clearly in the people around you. This calls for discernment.</a:t>
            </a:r>
          </a:p>
          <a:p>
            <a:pPr marL="285750" indent="-285750">
              <a:buFont typeface="Arial" panose="020B0604020202020204" pitchFamily="34" charset="0"/>
              <a:buChar char="•"/>
            </a:pPr>
            <a:r>
              <a:rPr lang="en-US" sz="3200" dirty="0"/>
              <a:t>To be a fair person, it takes introspection. How can we judge fairly and mercifully if we can’t understand our own shortcomings?</a:t>
            </a:r>
          </a:p>
        </p:txBody>
      </p:sp>
    </p:spTree>
    <p:extLst>
      <p:ext uri="{BB962C8B-B14F-4D97-AF65-F5344CB8AC3E}">
        <p14:creationId xmlns:p14="http://schemas.microsoft.com/office/powerpoint/2010/main" val="2945469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9A083C-5ECA-C5AB-554B-7F20A0FC67E7}"/>
              </a:ext>
            </a:extLst>
          </p:cNvPr>
          <p:cNvSpPr>
            <a:spLocks noGrp="1"/>
          </p:cNvSpPr>
          <p:nvPr>
            <p:ph sz="half" idx="1"/>
          </p:nvPr>
        </p:nvSpPr>
        <p:spPr>
          <a:xfrm>
            <a:off x="328613" y="1811756"/>
            <a:ext cx="5691187" cy="4646194"/>
          </a:xfrm>
        </p:spPr>
        <p:txBody>
          <a:bodyPr>
            <a:normAutofit/>
          </a:bodyPr>
          <a:lstStyle/>
          <a:p>
            <a:r>
              <a:rPr lang="en-US" sz="2800" dirty="0"/>
              <a:t>We have limitations. In our time, energy, and emotional ability. All of these things are sacred because of our relationship with God. Therefore, sometimes we have to cut somethings off so that we can help others things to grow and thrive. </a:t>
            </a:r>
          </a:p>
        </p:txBody>
      </p:sp>
      <p:pic>
        <p:nvPicPr>
          <p:cNvPr id="6" name="Content Placeholder 5">
            <a:extLst>
              <a:ext uri="{FF2B5EF4-FFF2-40B4-BE49-F238E27FC236}">
                <a16:creationId xmlns:a16="http://schemas.microsoft.com/office/drawing/2014/main" id="{ED2CF986-F59C-B56B-9808-5E7274E608D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7960" r="7960"/>
          <a:stretch/>
        </p:blipFill>
        <p:spPr>
          <a:xfrm>
            <a:off x="6172200" y="1811756"/>
            <a:ext cx="5181600" cy="4365207"/>
          </a:xfrm>
          <a:noFill/>
        </p:spPr>
      </p:pic>
      <p:sp>
        <p:nvSpPr>
          <p:cNvPr id="4" name="Title 3">
            <a:extLst>
              <a:ext uri="{FF2B5EF4-FFF2-40B4-BE49-F238E27FC236}">
                <a16:creationId xmlns:a16="http://schemas.microsoft.com/office/drawing/2014/main" id="{275A437A-96CF-82D5-9DBD-E2CE1AC925D1}"/>
              </a:ext>
            </a:extLst>
          </p:cNvPr>
          <p:cNvSpPr>
            <a:spLocks noGrp="1"/>
          </p:cNvSpPr>
          <p:nvPr>
            <p:ph type="title"/>
          </p:nvPr>
        </p:nvSpPr>
        <p:spPr>
          <a:xfrm>
            <a:off x="838200" y="662427"/>
            <a:ext cx="10515600" cy="819738"/>
          </a:xfrm>
        </p:spPr>
        <p:txBody>
          <a:bodyPr anchor="ctr">
            <a:normAutofit/>
          </a:bodyPr>
          <a:lstStyle/>
          <a:p>
            <a:pPr>
              <a:lnSpc>
                <a:spcPct val="90000"/>
              </a:lnSpc>
            </a:pPr>
            <a:r>
              <a:rPr lang="en-US" b="1" kern="100" dirty="0">
                <a:effectLst/>
              </a:rPr>
              <a:t>Matthew 7.6 – The Holy and the Profane</a:t>
            </a:r>
            <a:endParaRPr lang="en-US" dirty="0"/>
          </a:p>
        </p:txBody>
      </p:sp>
    </p:spTree>
    <p:extLst>
      <p:ext uri="{BB962C8B-B14F-4D97-AF65-F5344CB8AC3E}">
        <p14:creationId xmlns:p14="http://schemas.microsoft.com/office/powerpoint/2010/main" val="1565255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9A083C-5ECA-C5AB-554B-7F20A0FC67E7}"/>
              </a:ext>
            </a:extLst>
          </p:cNvPr>
          <p:cNvSpPr>
            <a:spLocks noGrp="1"/>
          </p:cNvSpPr>
          <p:nvPr>
            <p:ph sz="half" idx="1"/>
          </p:nvPr>
        </p:nvSpPr>
        <p:spPr>
          <a:xfrm>
            <a:off x="487219" y="1811756"/>
            <a:ext cx="5532581" cy="4365207"/>
          </a:xfrm>
        </p:spPr>
        <p:txBody>
          <a:bodyPr>
            <a:normAutofit fontScale="92500" lnSpcReduction="10000"/>
          </a:bodyPr>
          <a:lstStyle/>
          <a:p>
            <a:r>
              <a:rPr lang="en-US" sz="3200" dirty="0"/>
              <a:t>One of the things that should be comforting to us all is that God is never too far away. </a:t>
            </a:r>
          </a:p>
          <a:p>
            <a:r>
              <a:rPr lang="en-US" sz="3200" dirty="0"/>
              <a:t>On top of that, He cares for us. It doesn’t mean suffering won’t happen, but we have incredible hope through whatever we’re struggling with.</a:t>
            </a:r>
          </a:p>
        </p:txBody>
      </p:sp>
      <p:pic>
        <p:nvPicPr>
          <p:cNvPr id="8" name="Content Placeholder 7">
            <a:extLst>
              <a:ext uri="{FF2B5EF4-FFF2-40B4-BE49-F238E27FC236}">
                <a16:creationId xmlns:a16="http://schemas.microsoft.com/office/drawing/2014/main" id="{494A2C2D-6A52-5DFD-8EB9-BB40EBB016F6}"/>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477" r="-2" b="-2"/>
          <a:stretch/>
        </p:blipFill>
        <p:spPr>
          <a:xfrm>
            <a:off x="6523181" y="1830366"/>
            <a:ext cx="5181600" cy="4365207"/>
          </a:xfrm>
          <a:noFill/>
        </p:spPr>
      </p:pic>
      <p:sp>
        <p:nvSpPr>
          <p:cNvPr id="4" name="Title 3">
            <a:extLst>
              <a:ext uri="{FF2B5EF4-FFF2-40B4-BE49-F238E27FC236}">
                <a16:creationId xmlns:a16="http://schemas.microsoft.com/office/drawing/2014/main" id="{275A437A-96CF-82D5-9DBD-E2CE1AC925D1}"/>
              </a:ext>
            </a:extLst>
          </p:cNvPr>
          <p:cNvSpPr>
            <a:spLocks noGrp="1"/>
          </p:cNvSpPr>
          <p:nvPr>
            <p:ph type="title"/>
          </p:nvPr>
        </p:nvSpPr>
        <p:spPr>
          <a:xfrm>
            <a:off x="838200" y="662427"/>
            <a:ext cx="10515600" cy="819738"/>
          </a:xfrm>
        </p:spPr>
        <p:txBody>
          <a:bodyPr anchor="ctr">
            <a:normAutofit/>
          </a:bodyPr>
          <a:lstStyle/>
          <a:p>
            <a:r>
              <a:rPr lang="en-US" b="1" dirty="0"/>
              <a:t>Matthew 7.7-11: Ask, Seek, and Knock</a:t>
            </a:r>
          </a:p>
        </p:txBody>
      </p:sp>
    </p:spTree>
    <p:extLst>
      <p:ext uri="{BB962C8B-B14F-4D97-AF65-F5344CB8AC3E}">
        <p14:creationId xmlns:p14="http://schemas.microsoft.com/office/powerpoint/2010/main" val="1858749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9A083C-5ECA-C5AB-554B-7F20A0FC67E7}"/>
              </a:ext>
            </a:extLst>
          </p:cNvPr>
          <p:cNvSpPr>
            <a:spLocks noGrp="1"/>
          </p:cNvSpPr>
          <p:nvPr>
            <p:ph sz="half" idx="1"/>
          </p:nvPr>
        </p:nvSpPr>
        <p:spPr>
          <a:xfrm>
            <a:off x="341745" y="1811756"/>
            <a:ext cx="5678055" cy="4598280"/>
          </a:xfrm>
        </p:spPr>
        <p:txBody>
          <a:bodyPr>
            <a:normAutofit/>
          </a:bodyPr>
          <a:lstStyle/>
          <a:p>
            <a:r>
              <a:rPr lang="en-US" sz="3200" dirty="0"/>
              <a:t>“Do unto others as you would have them do unto you.” How have you limited this command in your life? </a:t>
            </a:r>
          </a:p>
          <a:p>
            <a:r>
              <a:rPr lang="en-US" sz="3200" dirty="0"/>
              <a:t>We can confidently treat all people well knowing that God is our hope at the end.</a:t>
            </a:r>
          </a:p>
        </p:txBody>
      </p:sp>
      <p:pic>
        <p:nvPicPr>
          <p:cNvPr id="8" name="Content Placeholder 7">
            <a:extLst>
              <a:ext uri="{FF2B5EF4-FFF2-40B4-BE49-F238E27FC236}">
                <a16:creationId xmlns:a16="http://schemas.microsoft.com/office/drawing/2014/main" id="{494A2C2D-6A52-5DFD-8EB9-BB40EBB016F6}"/>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797" r="5804" b="2"/>
          <a:stretch/>
        </p:blipFill>
        <p:spPr>
          <a:xfrm>
            <a:off x="6172200" y="1811756"/>
            <a:ext cx="5181600" cy="4365207"/>
          </a:xfrm>
          <a:noFill/>
        </p:spPr>
      </p:pic>
      <p:sp>
        <p:nvSpPr>
          <p:cNvPr id="4" name="Title 3">
            <a:extLst>
              <a:ext uri="{FF2B5EF4-FFF2-40B4-BE49-F238E27FC236}">
                <a16:creationId xmlns:a16="http://schemas.microsoft.com/office/drawing/2014/main" id="{275A437A-96CF-82D5-9DBD-E2CE1AC925D1}"/>
              </a:ext>
            </a:extLst>
          </p:cNvPr>
          <p:cNvSpPr>
            <a:spLocks noGrp="1"/>
          </p:cNvSpPr>
          <p:nvPr>
            <p:ph type="title"/>
          </p:nvPr>
        </p:nvSpPr>
        <p:spPr>
          <a:xfrm>
            <a:off x="838200" y="662427"/>
            <a:ext cx="10515600" cy="819738"/>
          </a:xfrm>
        </p:spPr>
        <p:txBody>
          <a:bodyPr anchor="ctr">
            <a:normAutofit/>
          </a:bodyPr>
          <a:lstStyle/>
          <a:p>
            <a:r>
              <a:rPr lang="en-US" b="1" dirty="0"/>
              <a:t>Matthew 7.12 – The Golden Rule</a:t>
            </a:r>
          </a:p>
        </p:txBody>
      </p:sp>
    </p:spTree>
    <p:extLst>
      <p:ext uri="{BB962C8B-B14F-4D97-AF65-F5344CB8AC3E}">
        <p14:creationId xmlns:p14="http://schemas.microsoft.com/office/powerpoint/2010/main" val="2719089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C2660-0E59-2941-01D8-7C753708EA72}"/>
              </a:ext>
            </a:extLst>
          </p:cNvPr>
          <p:cNvSpPr>
            <a:spLocks noGrp="1"/>
          </p:cNvSpPr>
          <p:nvPr>
            <p:ph type="title"/>
          </p:nvPr>
        </p:nvSpPr>
        <p:spPr/>
        <p:txBody>
          <a:bodyPr/>
          <a:lstStyle/>
          <a:p>
            <a:r>
              <a:rPr lang="en-US" dirty="0"/>
              <a:t>Meditation</a:t>
            </a:r>
          </a:p>
        </p:txBody>
      </p:sp>
      <p:sp>
        <p:nvSpPr>
          <p:cNvPr id="3" name="Content Placeholder 2">
            <a:extLst>
              <a:ext uri="{FF2B5EF4-FFF2-40B4-BE49-F238E27FC236}">
                <a16:creationId xmlns:a16="http://schemas.microsoft.com/office/drawing/2014/main" id="{CF778EE0-A844-4449-1646-BDDD4FA75E08}"/>
              </a:ext>
            </a:extLst>
          </p:cNvPr>
          <p:cNvSpPr>
            <a:spLocks noGrp="1"/>
          </p:cNvSpPr>
          <p:nvPr>
            <p:ph idx="1"/>
          </p:nvPr>
        </p:nvSpPr>
        <p:spPr>
          <a:xfrm>
            <a:off x="326571" y="1757363"/>
            <a:ext cx="11538857" cy="4872037"/>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2800" b="1" kern="100" dirty="0">
                <a:effectLst/>
                <a:latin typeface="Sagona Book" panose="02020503050505020204" pitchFamily="18" charset="0"/>
                <a:ea typeface="Calibri" panose="020F0502020204030204" pitchFamily="34" charset="0"/>
                <a:cs typeface="Times New Roman" panose="02020603050405020304" pitchFamily="18" charset="0"/>
              </a:rPr>
              <a:t>What we learn about God</a:t>
            </a:r>
            <a:r>
              <a:rPr lang="en-US" sz="2800" kern="100" dirty="0">
                <a:effectLst/>
                <a:latin typeface="Sagona Book" panose="02020503050505020204" pitchFamily="18" charset="0"/>
                <a:ea typeface="Calibri" panose="020F0502020204030204" pitchFamily="34" charset="0"/>
                <a:cs typeface="Times New Roman" panose="02020603050405020304" pitchFamily="18" charset="0"/>
              </a:rPr>
              <a:t>: God is willing to give us what we need. He is always near at hand to bless. We need to trust in His plan, even in difficulty.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b="1" kern="100" dirty="0">
                <a:effectLst/>
                <a:latin typeface="Sagona Book" panose="02020503050505020204" pitchFamily="18" charset="0"/>
                <a:ea typeface="Calibri" panose="020F0502020204030204" pitchFamily="34" charset="0"/>
                <a:cs typeface="Times New Roman" panose="02020603050405020304" pitchFamily="18" charset="0"/>
              </a:rPr>
              <a:t>What we learn about kingdom citizenship</a:t>
            </a:r>
            <a:r>
              <a:rPr lang="en-US" sz="2800" kern="100" dirty="0">
                <a:effectLst/>
                <a:latin typeface="Sagona Book" panose="02020503050505020204" pitchFamily="18" charset="0"/>
                <a:ea typeface="Calibri" panose="020F0502020204030204" pitchFamily="34" charset="0"/>
                <a:cs typeface="Times New Roman" panose="02020603050405020304" pitchFamily="18" charset="0"/>
              </a:rPr>
              <a:t>: We need to be empathetic people. If we were hurting spiritually or physically, we’d want help. That’s how we should seek to help others.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800" b="1" kern="100" dirty="0">
                <a:effectLst/>
                <a:latin typeface="Sagona Book" panose="02020503050505020204" pitchFamily="18" charset="0"/>
                <a:ea typeface="Calibri" panose="020F0502020204030204" pitchFamily="34" charset="0"/>
                <a:cs typeface="Times New Roman" panose="02020603050405020304" pitchFamily="18" charset="0"/>
              </a:rPr>
              <a:t>What we learn about our lives in the world</a:t>
            </a:r>
            <a:r>
              <a:rPr lang="en-US" sz="2800" kern="100" dirty="0">
                <a:effectLst/>
                <a:latin typeface="Sagona Book" panose="02020503050505020204" pitchFamily="18" charset="0"/>
                <a:ea typeface="Calibri" panose="020F0502020204030204" pitchFamily="34" charset="0"/>
                <a:cs typeface="Times New Roman" panose="02020603050405020304" pitchFamily="18" charset="0"/>
              </a:rPr>
              <a:t>: </a:t>
            </a:r>
            <a:r>
              <a:rPr lang="en-US" sz="2800" kern="100" dirty="0">
                <a:latin typeface="Sagona Book" panose="02020503050505020204" pitchFamily="18" charset="0"/>
                <a:ea typeface="Calibri" panose="020F0502020204030204" pitchFamily="34" charset="0"/>
                <a:cs typeface="Times New Roman" panose="02020603050405020304" pitchFamily="18" charset="0"/>
              </a:rPr>
              <a:t>We are discern, not employ prejudice. We are to show love to all and prayerfully, God will bring them to salvation.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2524008"/>
      </p:ext>
    </p:extLst>
  </p:cSld>
  <p:clrMapOvr>
    <a:masterClrMapping/>
  </p:clrMapOvr>
</p:sld>
</file>

<file path=ppt/theme/theme1.xml><?xml version="1.0" encoding="utf-8"?>
<a:theme xmlns:a="http://schemas.openxmlformats.org/drawingml/2006/main" name="The UpsideDown Kingdom">
  <a:themeElements>
    <a:clrScheme name="Pine">
      <a:dk1>
        <a:sysClr val="windowText" lastClr="000000"/>
      </a:dk1>
      <a:lt1>
        <a:sysClr val="window" lastClr="FFFFFF"/>
      </a:lt1>
      <a:dk2>
        <a:srgbClr val="081B19"/>
      </a:dk2>
      <a:lt2>
        <a:srgbClr val="E2D4CA"/>
      </a:lt2>
      <a:accent1>
        <a:srgbClr val="415347"/>
      </a:accent1>
      <a:accent2>
        <a:srgbClr val="753E33"/>
      </a:accent2>
      <a:accent3>
        <a:srgbClr val="7B614F"/>
      </a:accent3>
      <a:accent4>
        <a:srgbClr val="827B6D"/>
      </a:accent4>
      <a:accent5>
        <a:srgbClr val="495255"/>
      </a:accent5>
      <a:accent6>
        <a:srgbClr val="2D5358"/>
      </a:accent6>
      <a:hlink>
        <a:srgbClr val="A8705D"/>
      </a:hlink>
      <a:folHlink>
        <a:srgbClr val="5B688B"/>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 UpsideDown Kingdom" id="{7E0B4C97-A163-4F92-A788-738CFDB3C42E}" vid="{6EA7AFCD-6F1C-42E0-8359-8EB3D98CB6EE}"/>
    </a:ext>
  </a:extLst>
</a:theme>
</file>

<file path=docProps/app.xml><?xml version="1.0" encoding="utf-8"?>
<Properties xmlns="http://schemas.openxmlformats.org/officeDocument/2006/extended-properties" xmlns:vt="http://schemas.openxmlformats.org/officeDocument/2006/docPropsVTypes">
  <Template>The UpsideDown Kingdom</Template>
  <TotalTime>3338</TotalTime>
  <Words>368</Words>
  <Application>Microsoft Office PowerPoint</Application>
  <PresentationFormat>Widescreen</PresentationFormat>
  <Paragraphs>20</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Dante</vt:lpstr>
      <vt:lpstr>Sagona Book</vt:lpstr>
      <vt:lpstr>Symbol</vt:lpstr>
      <vt:lpstr>The UpsideDown Kingdom</vt:lpstr>
      <vt:lpstr>A Call for Consistency</vt:lpstr>
      <vt:lpstr>Matthew 7.1-2 – Sowing and Reaping</vt:lpstr>
      <vt:lpstr>Matthew 7.3-5 – Mercy Triumphs</vt:lpstr>
      <vt:lpstr>Matthew 7.6 – The Holy and the Profane</vt:lpstr>
      <vt:lpstr>Matthew 7.7-11: Ask, Seek, and Knock</vt:lpstr>
      <vt:lpstr>Matthew 7.12 – The Golden Rule</vt:lpstr>
      <vt:lpstr>Meditation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Constitution of the Kingdom</dc:title>
  <dc:creator>Alexander Newman</dc:creator>
  <cp:lastModifiedBy>Northwood1</cp:lastModifiedBy>
  <cp:revision>7</cp:revision>
  <dcterms:created xsi:type="dcterms:W3CDTF">2023-10-26T20:15:45Z</dcterms:created>
  <dcterms:modified xsi:type="dcterms:W3CDTF">2023-12-17T14:41:33Z</dcterms:modified>
</cp:coreProperties>
</file>