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5" r:id="rId5"/>
  </p:sldMasterIdLst>
  <p:notesMasterIdLst>
    <p:notesMasterId r:id="rId34"/>
  </p:notesMasterIdLst>
  <p:handoutMasterIdLst>
    <p:handoutMasterId r:id="rId35"/>
  </p:handoutMasterIdLst>
  <p:sldIdLst>
    <p:sldId id="256" r:id="rId6"/>
    <p:sldId id="257" r:id="rId7"/>
    <p:sldId id="258" r:id="rId8"/>
    <p:sldId id="259" r:id="rId9"/>
    <p:sldId id="260" r:id="rId10"/>
    <p:sldId id="300" r:id="rId11"/>
    <p:sldId id="261" r:id="rId12"/>
    <p:sldId id="262" r:id="rId13"/>
    <p:sldId id="263" r:id="rId14"/>
    <p:sldId id="264" r:id="rId15"/>
    <p:sldId id="301" r:id="rId16"/>
    <p:sldId id="265" r:id="rId17"/>
    <p:sldId id="266" r:id="rId18"/>
    <p:sldId id="267" r:id="rId19"/>
    <p:sldId id="268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598" autoAdjust="0"/>
  </p:normalViewPr>
  <p:slideViewPr>
    <p:cSldViewPr snapToGrid="0">
      <p:cViewPr varScale="1">
        <p:scale>
          <a:sx n="60" d="100"/>
          <a:sy n="60" d="100"/>
        </p:scale>
        <p:origin x="108" y="564"/>
      </p:cViewPr>
      <p:guideLst/>
    </p:cSldViewPr>
  </p:slideViewPr>
  <p:outlineViewPr>
    <p:cViewPr>
      <p:scale>
        <a:sx n="33" d="100"/>
        <a:sy n="33" d="100"/>
      </p:scale>
      <p:origin x="0" y="-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89D207-BE08-4B33-B5B0-5A5A94C951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58DB9-49DC-495B-A68F-33D105C906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A1AC4-3AE8-4F87-AAED-904EC6054702}" type="datetimeFigureOut">
              <a:rPr lang="en-US" smtClean="0"/>
              <a:t>2/11/2024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6337E-DAD5-442C-9B8F-E10EB7D972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3BDF2-02BD-4181-AC28-FD56172CC6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8A362-CAFC-4987-9A50-475705283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7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56653-6123-4FE4-861F-5F9583BF59B0}" type="datetimeFigureOut">
              <a:rPr lang="en-US" smtClean="0"/>
              <a:t>2/11/2024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EB602-95FC-483A-B12D-216A7AD7E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4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</a:extLst>
          </p:cNvPr>
          <p:cNvSpPr/>
          <p:nvPr userDrawn="1"/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8168" y="1057522"/>
            <a:ext cx="5003540" cy="217343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50BC9D78-FF13-4CEB-8ECB-E64E85C5D0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46643" y="3751119"/>
            <a:ext cx="4985065" cy="1606163"/>
          </a:xfrm>
        </p:spPr>
        <p:txBody>
          <a:bodyPr anchor="t">
            <a:noAutofit/>
          </a:bodyPr>
          <a:lstStyle>
            <a:lvl1pPr>
              <a:defRPr sz="2400" b="0"/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to add subtitle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</a:extLst>
          </p:cNvPr>
          <p:cNvSpPr/>
          <p:nvPr userDrawn="1"/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Footer Placeholder 4">
            <a:extLst>
              <a:ext uri="{FF2B5EF4-FFF2-40B4-BE49-F238E27FC236}">
                <a16:creationId xmlns:a16="http://schemas.microsoft.com/office/drawing/2014/main" id="{15A37EDE-F10B-4C4B-9572-8778C2D6A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5103" y="6309360"/>
            <a:ext cx="4797504" cy="457200"/>
          </a:xfrm>
        </p:spPr>
        <p:txBody>
          <a:bodyPr/>
          <a:lstStyle/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Date Placeholder 35">
            <a:extLst>
              <a:ext uri="{FF2B5EF4-FFF2-40B4-BE49-F238E27FC236}">
                <a16:creationId xmlns:a16="http://schemas.microsoft.com/office/drawing/2014/main" id="{D6890A67-3C66-4F8A-B1A6-05469F40F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E82334DA-681A-46EF-9A56-7F4C6ABE7E6A}" type="datetime1">
              <a:rPr lang="en-US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2/11/2024</a:t>
            </a:fld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2" name="Slide Number Placeholder 36">
            <a:extLst>
              <a:ext uri="{FF2B5EF4-FFF2-40B4-BE49-F238E27FC236}">
                <a16:creationId xmlns:a16="http://schemas.microsoft.com/office/drawing/2014/main" id="{46849723-0CBF-47CA-9477-4D42CAC7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D60E3C33-714C-4528-93A6-4470C3E89A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9936" y="-2"/>
            <a:ext cx="5332064" cy="6858002"/>
          </a:xfrm>
          <a:custGeom>
            <a:avLst/>
            <a:gdLst>
              <a:gd name="connsiteX0" fmla="*/ 0 w 5332064"/>
              <a:gd name="connsiteY0" fmla="*/ 0 h 6858002"/>
              <a:gd name="connsiteX1" fmla="*/ 5332064 w 5332064"/>
              <a:gd name="connsiteY1" fmla="*/ 0 h 6858002"/>
              <a:gd name="connsiteX2" fmla="*/ 5332064 w 5332064"/>
              <a:gd name="connsiteY2" fmla="*/ 6858002 h 6858002"/>
              <a:gd name="connsiteX3" fmla="*/ 0 w 5332064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064" h="6858002">
                <a:moveTo>
                  <a:pt x="0" y="0"/>
                </a:moveTo>
                <a:lnTo>
                  <a:pt x="5332064" y="0"/>
                </a:lnTo>
                <a:lnTo>
                  <a:pt x="5332064" y="6858002"/>
                </a:lnTo>
                <a:lnTo>
                  <a:pt x="0" y="6858002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425825264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2A19A957-1FB5-43F8-B325-BBD9FEF23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A5410A-92A6-4C0B-9D89-186B7DD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903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D8F3F22-19C9-4C61-8202-3220217D29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5" y="180644"/>
            <a:ext cx="10900146" cy="93577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A26073-23A2-4B91-A128-79AA1BE93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351619"/>
            <a:ext cx="12192000" cy="47494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4D5DFA-0CEA-43F0-98EE-6C9F741F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107836"/>
            <a:ext cx="4651248" cy="750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F94B471-6707-4251-8230-A51AED0767C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934" y="1834005"/>
            <a:ext cx="4727735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986D97-E6F1-49E8-977A-C802B4E41B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4" y="2422380"/>
            <a:ext cx="4727735" cy="3029446"/>
          </a:xfrm>
        </p:spPr>
        <p:txBody>
          <a:bodyPr anchor="t">
            <a:no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62163C0-B07F-43E4-B17C-2E6A96553B9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95999" y="1834004"/>
            <a:ext cx="4727735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098FA6D-3C80-4FE1-B248-1CA2B6862F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5999" y="2422380"/>
            <a:ext cx="4727735" cy="3029446"/>
          </a:xfrm>
        </p:spPr>
        <p:txBody>
          <a:bodyPr anchor="t">
            <a:no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52712D-F957-4B22-8B50-BE10410FF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101107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29">
            <a:extLst>
              <a:ext uri="{FF2B5EF4-FFF2-40B4-BE49-F238E27FC236}">
                <a16:creationId xmlns:a16="http://schemas.microsoft.com/office/drawing/2014/main" id="{26FD74F8-42BB-4CB4-ABF1-5F149743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42398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Date Placeholder 28">
            <a:extLst>
              <a:ext uri="{FF2B5EF4-FFF2-40B4-BE49-F238E27FC236}">
                <a16:creationId xmlns:a16="http://schemas.microsoft.com/office/drawing/2014/main" id="{5B031752-6400-4BFB-979F-E2EE795E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3620" y="6309360"/>
            <a:ext cx="3411973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9E41B7-A2DB-4285-A7A5-A1084718EB55}" type="datetime1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12" name="Slide Number Placeholder 30">
            <a:extLst>
              <a:ext uri="{FF2B5EF4-FFF2-40B4-BE49-F238E27FC236}">
                <a16:creationId xmlns:a16="http://schemas.microsoft.com/office/drawing/2014/main" id="{6A5CAEAF-7DEC-4B20-8B1E-301A9D0E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B696A3-EA34-4924-9037-E330B1CB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3798" y="6117631"/>
            <a:ext cx="64008" cy="7403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103640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725A2F16-8CE0-4F2E-933C-EFDFB1E19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C70705-E2EE-4992-AE78-FDBE1285C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903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C428A7-7771-4474-8BB4-8A6F0FEF87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5" y="180644"/>
            <a:ext cx="10900146" cy="93577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8730F6-0DF6-48BC-86CC-00BE18350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351619"/>
            <a:ext cx="12192000" cy="47494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D31104-1E19-4E17-A3FE-2B2C55134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107836"/>
            <a:ext cx="4651248" cy="750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2CEB59E-1776-4FF1-BF4D-A33B618FD5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935" y="1834005"/>
            <a:ext cx="3519028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55E76-BA79-44AC-B206-DA13D60FDA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5" y="2419555"/>
            <a:ext cx="3519028" cy="3197260"/>
          </a:xfrm>
        </p:spPr>
        <p:txBody>
          <a:bodyPr anchor="t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0518C4D-71E5-4211-A191-A8ED7185DED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336486" y="1828356"/>
            <a:ext cx="3519028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7EF9B63-4443-4EE5-A88B-2F1FA4CC404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336486" y="2419555"/>
            <a:ext cx="3519028" cy="3197260"/>
          </a:xfrm>
        </p:spPr>
        <p:txBody>
          <a:bodyPr anchor="t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54FF8D9-50D3-4515-B896-B127F664C1E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24037" y="1834005"/>
            <a:ext cx="3519028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95B62E8-2D9A-443A-8560-D347C470389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024037" y="2419555"/>
            <a:ext cx="3519028" cy="3197260"/>
          </a:xfrm>
        </p:spPr>
        <p:txBody>
          <a:bodyPr anchor="t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A7A17E-1562-4B10-9BC8-AB6B45E6B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101107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37258C-9B58-4DC0-BC98-826A38D4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3798" y="6117631"/>
            <a:ext cx="64008" cy="7403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ooter Placeholder 29">
            <a:extLst>
              <a:ext uri="{FF2B5EF4-FFF2-40B4-BE49-F238E27FC236}">
                <a16:creationId xmlns:a16="http://schemas.microsoft.com/office/drawing/2014/main" id="{2F8E2987-7F65-44D5-B3AD-776ECF8D8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42398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Date Placeholder 28">
            <a:extLst>
              <a:ext uri="{FF2B5EF4-FFF2-40B4-BE49-F238E27FC236}">
                <a16:creationId xmlns:a16="http://schemas.microsoft.com/office/drawing/2014/main" id="{08BD4E48-A35B-4475-BC85-E58DA2920F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3620" y="6309360"/>
            <a:ext cx="3411973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9E41B7-A2DB-4285-A7A5-A1084718EB55}" type="datetime1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11" name="Slide Number Placeholder 30">
            <a:extLst>
              <a:ext uri="{FF2B5EF4-FFF2-40B4-BE49-F238E27FC236}">
                <a16:creationId xmlns:a16="http://schemas.microsoft.com/office/drawing/2014/main" id="{FBDAEBAB-F3AA-4DB3-96B7-6387085C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55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53C66564-535A-4715-9B27-B8AB14F77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821E99-F411-4BAB-8211-C344272A2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7552" y="0"/>
            <a:ext cx="751444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29B7F2A-CF10-474B-91F1-7C50A7DAF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6668" y="537381"/>
            <a:ext cx="6172412" cy="103192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F0D6D9-A64A-415F-BA44-494062CA6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21655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77B49C-9749-4042-A729-C27F58365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49324"/>
            <a:ext cx="461772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B79F49-5021-4A8F-A90A-5E08F7FB5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46655"/>
            <a:ext cx="461772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B6E270BA-010E-406C-8FBF-0ED0DA28D0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3"/>
            <a:ext cx="4613544" cy="2249321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6E15371C-3F24-44D7-97EB-74C12D53CBB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2311339"/>
            <a:ext cx="4613544" cy="2241520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E39E0BDE-5895-4B94-90AC-7045292B0B3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4613572"/>
            <a:ext cx="4613544" cy="2241520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8823570-AC4F-4679-98CA-DC7F7B2CC1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76671" y="1735745"/>
            <a:ext cx="6172412" cy="3767496"/>
          </a:xfrm>
        </p:spPr>
        <p:txBody>
          <a:bodyPr anchor="t">
            <a:normAutofit/>
          </a:bodyPr>
          <a:lstStyle>
            <a:lvl1pPr>
              <a:buFont typeface="Arial" panose="020B0604020202020204" pitchFamily="34" charset="0"/>
              <a:buNone/>
              <a:defRPr sz="1600" b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B6B62FA-FEDE-42B0-8B7B-24AE138EB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27151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E8578BE-8DB2-4FE6-B45A-2B3415CEE1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6668" y="6309360"/>
            <a:ext cx="3411973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32546992-DEFF-4765-9FB8-C2ACF446503A}" type="datetime1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AF7C96F-C1E5-45F5-B070-2D025E7BD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45778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3DC2F0A-1748-49AE-AF72-D6BBB4F8F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3DF7B1-E0C5-4E09-BB5C-F11EA14D7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66789"/>
            <a:ext cx="6833381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C678EC-E47C-4AC2-A75A-7022CECD00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4622" y="1138041"/>
            <a:ext cx="4862811" cy="20194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25" name="Picture Placeholder 21">
            <a:extLst>
              <a:ext uri="{FF2B5EF4-FFF2-40B4-BE49-F238E27FC236}">
                <a16:creationId xmlns:a16="http://schemas.microsoft.com/office/drawing/2014/main" id="{8B745891-A8DA-4640-BB3F-1693FC5AC4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58023" y="4941"/>
            <a:ext cx="5333977" cy="3392053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Picture Placeholder 21">
            <a:extLst>
              <a:ext uri="{FF2B5EF4-FFF2-40B4-BE49-F238E27FC236}">
                <a16:creationId xmlns:a16="http://schemas.microsoft.com/office/drawing/2014/main" id="{BC2DF568-4EA5-4F79-980F-47FC90AEA1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67712" y="3461002"/>
            <a:ext cx="5728215" cy="3396997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74E69A-5ABD-42DF-A2B0-997A62625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063" y="920164"/>
            <a:ext cx="1070775" cy="2466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B6D0A-4A1F-4B59-B429-AD3FABC74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B66529-F6B7-4C1C-8291-8139628DF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48456"/>
            <a:ext cx="6833382" cy="717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2245B9-34B5-4F89-8EA6-C018B9D4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8023" y="3442673"/>
            <a:ext cx="5333977" cy="34153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0814BE-76E8-43EC-9616-A1F02F053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96996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AAA0A6-9D4B-4AA2-82F0-77E5ECF4B6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86762" y="3928342"/>
            <a:ext cx="4162319" cy="22850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400" b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7" name="Footer Placeholder 12">
            <a:extLst>
              <a:ext uri="{FF2B5EF4-FFF2-40B4-BE49-F238E27FC236}">
                <a16:creationId xmlns:a16="http://schemas.microsoft.com/office/drawing/2014/main" id="{8E3FFD99-95F0-47A4-8642-FB9FECEC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5917" y="6309360"/>
            <a:ext cx="4946592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727536-E532-4015-A178-0ABB6B09C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ate Placeholder 11">
            <a:extLst>
              <a:ext uri="{FF2B5EF4-FFF2-40B4-BE49-F238E27FC236}">
                <a16:creationId xmlns:a16="http://schemas.microsoft.com/office/drawing/2014/main" id="{22977876-C29D-4D32-9948-303465AE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77730" y="6309360"/>
            <a:ext cx="2736329" cy="457200"/>
          </a:xfrm>
        </p:spPr>
        <p:txBody>
          <a:bodyPr/>
          <a:lstStyle/>
          <a:p>
            <a:fld id="{F6852FE2-76E6-44F3-971E-3B1E6B948E41}" type="datetime1">
              <a:rPr lang="en-US" smtClean="0"/>
              <a:t>2/11/2024</a:t>
            </a:fld>
            <a:endParaRPr lang="en-US" dirty="0"/>
          </a:p>
        </p:txBody>
      </p:sp>
      <p:sp>
        <p:nvSpPr>
          <p:cNvPr id="20" name="Slide Number Placeholder 15">
            <a:extLst>
              <a:ext uri="{FF2B5EF4-FFF2-40B4-BE49-F238E27FC236}">
                <a16:creationId xmlns:a16="http://schemas.microsoft.com/office/drawing/2014/main" id="{6A7BC11E-2EF0-4989-9A7E-7AB377DB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767057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E7746-44FF-B29C-2F51-0C1915393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8DE5C5-1549-D6A0-D2C6-85F9B26E9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960A7-EE79-8543-17C6-E3976B934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810F-13F3-4D3E-83A9-079375073D9D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CE0EA-9252-C036-C801-AAB567672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2A5AA-96F0-ABD8-D9BE-3FB52493A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2CF3-528C-47A2-8D58-4AD228972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85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751EE-E799-4919-E1CC-4C5175944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89B2B-0331-8606-0FF6-8A7842588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D4DD4-3EAF-49D6-889B-96EBE00D1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810F-13F3-4D3E-83A9-079375073D9D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EF03E-FC6B-B2A5-B1BB-486C4FB42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00534-B971-888F-FCF6-FB906A83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2CF3-528C-47A2-8D58-4AD228972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78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E4935-D07F-E7C2-264A-C0C81F99A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B164A-6424-017A-804F-EBB7D127F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5D038-AC0F-9C04-DFBD-E31257CFA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810F-13F3-4D3E-83A9-079375073D9D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A28AD-661E-36AC-89A4-B94294E48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4DE51-4569-9879-4C06-BB9BAFD3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2CF3-528C-47A2-8D58-4AD228972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76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5F869-FD5B-818E-5CFC-FC9FAF80D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171D4-9075-CD36-4D5C-B202072078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C13C3-B2E7-0A00-EFB8-D848740FC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5576D2-9CF9-0FC4-A6C2-6E77F4A9E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810F-13F3-4D3E-83A9-079375073D9D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D426C-CA46-CBD1-EC87-F62A68432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7ABD5-C5BA-7677-0A21-4970CB6C6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2CF3-528C-47A2-8D58-4AD228972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3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C73DB-7179-B206-5512-3D41DC006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E141C-6629-307E-DAD2-8BC778CC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19EA31-E2E1-6159-92C8-95DDE0128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585D12-1CC9-4A97-4C94-A06D3BD505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D1BC77-81D6-351B-34BB-C105E29821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1A8C30-DDD3-80D9-5C12-E6C8E485C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810F-13F3-4D3E-83A9-079375073D9D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46E5B4-F921-5216-0D36-3A3C30738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417C7E-62BA-B9C6-0E4C-B4A241D80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2CF3-528C-47A2-8D58-4AD228972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4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8F2DA-4E26-73DB-0706-0A3BBA5C5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CC3F08-A3C7-C19F-E5A5-5E7556977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810F-13F3-4D3E-83A9-079375073D9D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8E63E-5CD5-5D16-9FD7-033E22158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39F3B6-C294-50D3-1BED-A7E00E6FD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2CF3-528C-47A2-8D58-4AD228972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77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F5F5DFA-1BC3-4062-9356-6145C9F7C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B5D461-AEC0-477F-A77A-6227F95A8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75813" y="0"/>
            <a:ext cx="4016188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A041D-DE47-45FA-AC78-CC7FD0257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614254-52EF-4F58-99B1-CDA7C3922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9" y="1095508"/>
            <a:ext cx="82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D3B3ABA-0408-41EA-935D-D4F4586A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178" y="1475399"/>
            <a:ext cx="6623040" cy="791861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0D7EF23-28EE-4115-879A-D95BBAC662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7179" y="2502047"/>
            <a:ext cx="6623039" cy="3030599"/>
          </a:xfrm>
        </p:spPr>
        <p:txBody>
          <a:bodyPr anchor="t">
            <a:normAutofit/>
          </a:bodyPr>
          <a:lstStyle>
            <a:lvl1pPr>
              <a:defRPr sz="2000" b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4B41004-DE9E-4B19-B7DE-91782B37C8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4348" y="1085431"/>
            <a:ext cx="3997652" cy="5037857"/>
          </a:xfrm>
          <a:custGeom>
            <a:avLst/>
            <a:gdLst>
              <a:gd name="connsiteX0" fmla="*/ 0 w 3997652"/>
              <a:gd name="connsiteY0" fmla="*/ 0 h 5037857"/>
              <a:gd name="connsiteX1" fmla="*/ 3997652 w 3997652"/>
              <a:gd name="connsiteY1" fmla="*/ 0 h 5037857"/>
              <a:gd name="connsiteX2" fmla="*/ 3997652 w 3997652"/>
              <a:gd name="connsiteY2" fmla="*/ 5037857 h 5037857"/>
              <a:gd name="connsiteX3" fmla="*/ 0 w 3997652"/>
              <a:gd name="connsiteY3" fmla="*/ 5037857 h 503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7652" h="5037857">
                <a:moveTo>
                  <a:pt x="0" y="0"/>
                </a:moveTo>
                <a:lnTo>
                  <a:pt x="3997652" y="0"/>
                </a:lnTo>
                <a:lnTo>
                  <a:pt x="3997652" y="5037857"/>
                </a:lnTo>
                <a:lnTo>
                  <a:pt x="0" y="5037857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37301C-2B9B-4119-9002-BD6DB2AB8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144405"/>
            <a:ext cx="815008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12738D-D0ED-4899-A01C-42439B5B3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06532" y="6167615"/>
            <a:ext cx="398241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ED261D-45B9-40C1-8341-8B8B796E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182CF530-D736-4104-8678-850EEDF9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178" y="6309360"/>
            <a:ext cx="662304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23953F-BF80-48E0-8282-62907D6C2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42523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ate Placeholder 5">
            <a:extLst>
              <a:ext uri="{FF2B5EF4-FFF2-40B4-BE49-F238E27FC236}">
                <a16:creationId xmlns:a16="http://schemas.microsoft.com/office/drawing/2014/main" id="{8DEDB7CE-711E-4E43-9450-4C7BECE2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537" y="6309360"/>
            <a:ext cx="1885598" cy="457200"/>
          </a:xfrm>
        </p:spPr>
        <p:txBody>
          <a:bodyPr/>
          <a:lstStyle/>
          <a:p>
            <a:fld id="{C7049658-B31A-4F62-9996-2FC707C5F2CD}" type="datetime1">
              <a:rPr lang="en-US" smtClean="0"/>
              <a:t>2/11/2024</a:t>
            </a:fld>
            <a:endParaRPr lang="en-US" dirty="0"/>
          </a:p>
        </p:txBody>
      </p:sp>
      <p:sp>
        <p:nvSpPr>
          <p:cNvPr id="20" name="Slide Number Placeholder 9">
            <a:extLst>
              <a:ext uri="{FF2B5EF4-FFF2-40B4-BE49-F238E27FC236}">
                <a16:creationId xmlns:a16="http://schemas.microsoft.com/office/drawing/2014/main" id="{F5D9588C-9E6B-42F6-8B42-D1838862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348373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1169D5-F3D7-A860-13A9-D0A4671D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810F-13F3-4D3E-83A9-079375073D9D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CA2C42-F167-B0D9-3AB0-D4EF8D89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D3125-E97E-5740-0439-399E1A244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2CF3-528C-47A2-8D58-4AD228972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82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7DAB2-9BC5-2C13-A7E4-F16A0CB7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41A32-C4EC-D4E7-4045-134ED8D5D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0E65D3-0DCB-EE0C-4E31-95714C174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D21D7-33CB-F419-31CF-17FFDC0BC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810F-13F3-4D3E-83A9-079375073D9D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C5E6C-D968-BA77-FABE-89DFCC98C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B6BF0-6BF2-7EDC-8663-24DC48F47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2CF3-528C-47A2-8D58-4AD228972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90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723AA-4BEB-EA19-95F1-0B7E622BA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479EBA-9342-41F3-CCF7-87DE65AC85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B13B5C-A362-2A9C-DF6B-3C4885177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674366-A8F3-F86B-24A9-3667330E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810F-13F3-4D3E-83A9-079375073D9D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90A0A-354D-218B-2843-EF9ECD25A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2985B-DAC4-AF6A-AF1F-8941B165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2CF3-528C-47A2-8D58-4AD228972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93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41DF4-40B4-872E-128E-99685BF4F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C29DEF-15AA-4C05-D51A-258FD5242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3D747-4111-90BA-2D1E-3953CEE5C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810F-13F3-4D3E-83A9-079375073D9D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CAD8A-F4A9-D9DA-F387-ED956F460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00158-CCC8-6955-D14E-83ADEDC72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2CF3-528C-47A2-8D58-4AD228972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44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A13FF5-BD44-A9CA-F7C4-4B91CD36B9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12C00A-877B-BC71-48AD-3053626A7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6C909-6708-DFB6-8E92-69AE5D2E5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810F-13F3-4D3E-83A9-079375073D9D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E9BFC-CFB7-F31C-FD32-EC4841CB3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B3030-6470-C032-724D-750418588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2CF3-528C-47A2-8D58-4AD228972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12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C341663-7159-49AD-AAF3-4B3C490D8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DEFA91-CCB3-4B9E-9CFC-AA9D92073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96996"/>
            <a:ext cx="461772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3D2425-8E71-4C9D-8737-018CE4452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21655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F2EB12-394C-40E4-9186-CBD6635B5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7552" y="0"/>
            <a:ext cx="751444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3F9468C-8821-4670-9C7C-78E7D75861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5915" y="673308"/>
            <a:ext cx="6457717" cy="158089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Picture Placeholder 5">
            <a:extLst>
              <a:ext uri="{FF2B5EF4-FFF2-40B4-BE49-F238E27FC236}">
                <a16:creationId xmlns:a16="http://schemas.microsoft.com/office/drawing/2014/main" id="{6198A97B-719D-4F79-A04B-46EE272A1D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3461004"/>
            <a:ext cx="4613547" cy="3396996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4" name="Picture Placeholder 5">
            <a:extLst>
              <a:ext uri="{FF2B5EF4-FFF2-40B4-BE49-F238E27FC236}">
                <a16:creationId xmlns:a16="http://schemas.microsoft.com/office/drawing/2014/main" id="{79E62157-5D84-47E4-9718-5408E1C7E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613548" cy="3396994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51E6FEF-934C-427E-A65F-F501B04FC7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05918" y="2353586"/>
            <a:ext cx="6457717" cy="3767496"/>
          </a:xfrm>
        </p:spPr>
        <p:txBody>
          <a:bodyPr anchor="t">
            <a:normAutofit/>
          </a:bodyPr>
          <a:lstStyle>
            <a:lvl1pPr>
              <a:defRPr sz="1600" b="0" baseline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A12CF76-B207-465C-A494-3C57818A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906" y="6309360"/>
            <a:ext cx="4097030" cy="457200"/>
          </a:xfrm>
        </p:spPr>
        <p:txBody>
          <a:bodyPr/>
          <a:lstStyle>
            <a:lvl1pPr>
              <a:defRPr>
                <a:effectLst>
                  <a:outerShdw blurRad="50800" dist="38100" dir="240000" algn="ctr" rotWithShape="0">
                    <a:schemeClr val="tx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9F682261-0FB4-4600-86B5-DDF27881F7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05303" y="6309360"/>
            <a:ext cx="3411973" cy="4572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07B0C15C-146D-42C9-B24A-389A27E5FC3F}" type="datetime1">
              <a:rPr lang="en-US" smtClean="0">
                <a:solidFill>
                  <a:schemeClr val="tx2"/>
                </a:solidFill>
              </a:rPr>
              <a:pPr/>
              <a:t>2/11/2024</a:t>
            </a:fld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632EB37A-06D5-4BC7-BC11-75B1719B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522935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7E77A60-3019-43AE-AA38-E130C04CFD8D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DBF0FB-88D2-4271-BFAF-D129CF8C2F68}"/>
              </a:ext>
            </a:extLst>
          </p:cNvPr>
          <p:cNvSpPr/>
          <p:nvPr userDrawn="1"/>
        </p:nvSpPr>
        <p:spPr>
          <a:xfrm>
            <a:off x="7547855" y="-4078"/>
            <a:ext cx="4641096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2B807B-6DFA-471C-B675-016416207F0E}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55D4C0-9882-489D-AD77-A9F38B3784A6}"/>
              </a:ext>
            </a:extLst>
          </p:cNvPr>
          <p:cNvSpPr/>
          <p:nvPr userDrawn="1"/>
        </p:nvSpPr>
        <p:spPr>
          <a:xfrm>
            <a:off x="7585468" y="1095508"/>
            <a:ext cx="46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3F61843-5C9C-49E0-8A90-64085BC79F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73503" y="1709530"/>
            <a:ext cx="3754671" cy="2528515"/>
          </a:xfrm>
        </p:spPr>
        <p:txBody>
          <a:bodyPr anchor="b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z="3600" b="1" cap="none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5C8BDC7-F09C-40A3-B14E-9A49781EE6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76914" y="4238046"/>
            <a:ext cx="3806919" cy="1741404"/>
          </a:xfrm>
        </p:spPr>
        <p:txBody>
          <a:bodyPr anchor="t">
            <a:normAutofit/>
          </a:bodyPr>
          <a:lstStyle>
            <a:lvl1pPr>
              <a:defRPr sz="1600" b="0"/>
            </a:lvl1pPr>
          </a:lstStyle>
          <a:p>
            <a:r>
              <a:rPr lang="en-US" sz="2000" dirty="0">
                <a:solidFill>
                  <a:schemeClr val="tx2"/>
                </a:solidFill>
              </a:rPr>
              <a:t>Click to add subtitle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7A5DB4-1ED7-4630-89AF-F1802E44EF89}"/>
              </a:ext>
            </a:extLst>
          </p:cNvPr>
          <p:cNvSpPr/>
          <p:nvPr userDrawn="1"/>
        </p:nvSpPr>
        <p:spPr>
          <a:xfrm>
            <a:off x="0" y="6144405"/>
            <a:ext cx="7534656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5D4012-4107-490F-A369-EA7063242A98}"/>
              </a:ext>
            </a:extLst>
          </p:cNvPr>
          <p:cNvSpPr/>
          <p:nvPr userDrawn="1"/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5C79E2-9EA5-4713-B4AF-0E4572CFFA2F}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4C09E2-06F0-4230-8DAD-A0DBF01F8603}"/>
              </a:ext>
            </a:extLst>
          </p:cNvPr>
          <p:cNvSpPr/>
          <p:nvPr userDrawn="1"/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Picture Placeholder 38">
            <a:extLst>
              <a:ext uri="{FF2B5EF4-FFF2-40B4-BE49-F238E27FC236}">
                <a16:creationId xmlns:a16="http://schemas.microsoft.com/office/drawing/2014/main" id="{AB2070F4-085F-4F8D-A1E8-A58E5F8F06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095509"/>
            <a:ext cx="7519932" cy="5016892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64049053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DEBA854-A26D-41C5-9D40-DF6B49ACB136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95BFA7-EB65-4E20-A693-324FEF74D3AE}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9E9218-0397-4231-81F4-03972AB6A3DD}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1905177-1789-44BB-950A-7018653E6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1044054"/>
            <a:ext cx="10013709" cy="10303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4B8C-C655-4441-A7FF-616EF634E6E1}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9301A4-3CA9-4D0E-944E-1BE5921FA0B3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A9C29C55-D1EC-4DD4-BA5B-11E4AB15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5732061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C31C8C6B-3212-41F0-A8A1-4A6A700AFB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/>
          <a:lstStyle/>
          <a:p>
            <a:fld id="{DDA8E063-DAA4-4787-8AA1-15BBB2D38CED}" type="datetime1">
              <a:rPr lang="en-US" smtClean="0"/>
              <a:t>2/11/2024</a:t>
            </a:fld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7357410-255F-470C-AD92-44B15997A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5124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DF88512-9E62-4695-B350-39488566A1F7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CD596D-95F4-4C5C-A0E7-86D747FE70BE}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553E9F-DCBF-4BEE-A261-5AA97361A0E0}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9B0EB0-AEBA-44ED-BC77-4188C74861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1044054"/>
            <a:ext cx="10013709" cy="10303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78DD10-67BC-4E87-A788-A45C6093F5F8}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769F5-486B-4B48-A543-2C70359DF66E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47BB165-F380-48C4-B95B-C09C9189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5732061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9ADD171-0134-4347-A2D8-0B9D7634F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/>
          <a:lstStyle/>
          <a:p>
            <a:fld id="{DDA8E063-DAA4-4787-8AA1-15BBB2D38CED}" type="datetime1">
              <a:rPr lang="en-US" smtClean="0"/>
              <a:t>2/11/2024</a:t>
            </a:fld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0805E9B-6657-4167-BD79-CAC59C0D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6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8A107B-E23F-4793-95B4-335240DB9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51118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7568F3C-8CA8-489A-9870-E2C458355C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461512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615126 w 12192000"/>
              <a:gd name="connsiteY3" fmla="*/ 6858000 h 6858000"/>
              <a:gd name="connsiteX4" fmla="*/ 0 w 12192000"/>
              <a:gd name="connsiteY4" fmla="*/ 0 h 6858000"/>
              <a:gd name="connsiteX5" fmla="*/ 4551118 w 12192000"/>
              <a:gd name="connsiteY5" fmla="*/ 0 h 6858000"/>
              <a:gd name="connsiteX6" fmla="*/ 4551118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4615126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615126" y="6858000"/>
                </a:lnTo>
                <a:close/>
                <a:moveTo>
                  <a:pt x="0" y="0"/>
                </a:moveTo>
                <a:lnTo>
                  <a:pt x="4551118" y="0"/>
                </a:lnTo>
                <a:lnTo>
                  <a:pt x="455111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2C14E8-F37D-4BEA-9D62-5E707EDF0D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25" y="1095508"/>
            <a:ext cx="4606535" cy="3936931"/>
          </a:xfrm>
          <a:solidFill>
            <a:schemeClr val="tx2"/>
          </a:solidFill>
        </p:spPr>
        <p:txBody>
          <a:bodyPr rIns="365760" anchor="b"/>
          <a:lstStyle>
            <a:lvl1pPr marL="365760">
              <a:lnSpc>
                <a:spcPct val="100000"/>
              </a:lnSpc>
              <a:spcBef>
                <a:spcPts val="1000"/>
              </a:spcBef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784D33-9C88-49E6-8F90-05148C5496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726" y="5032439"/>
            <a:ext cx="4606535" cy="1079962"/>
          </a:xfrm>
          <a:solidFill>
            <a:schemeClr val="tx2"/>
          </a:solidFill>
        </p:spPr>
        <p:txBody>
          <a:bodyPr anchor="ctr"/>
          <a:lstStyle>
            <a:lvl1pPr marL="365760">
              <a:spcBef>
                <a:spcPts val="1000"/>
              </a:spcBef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5CD820E0-0083-439B-A9DE-C3DEA1DEA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D8A8D931-E01B-43C0-806F-2413BF5938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150E1EA-44FA-4D89-855F-C0B34F87238D}" type="datetime1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27" name="Slide Number Placeholder 6">
            <a:extLst>
              <a:ext uri="{FF2B5EF4-FFF2-40B4-BE49-F238E27FC236}">
                <a16:creationId xmlns:a16="http://schemas.microsoft.com/office/drawing/2014/main" id="{0F3F4E6D-F4D2-430F-A2C3-3C037D778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3158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9F91A3C-7ABB-4E5E-B04F-29DB072AE13C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B9AABE-3FBC-4E64-8672-D073D4A3F412}"/>
              </a:ext>
            </a:extLst>
          </p:cNvPr>
          <p:cNvSpPr/>
          <p:nvPr userDrawn="1"/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FF13AE-FEBF-40A1-A799-6EB275CBBCB5}"/>
              </a:ext>
            </a:extLst>
          </p:cNvPr>
          <p:cNvSpPr/>
          <p:nvPr userDrawn="1"/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ACBDB11-07EC-4982-BBFA-8EECF50C7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2" y="4872251"/>
            <a:ext cx="10013709" cy="10303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B21770-EBB9-4C73-BE13-26901F3CC9FB}"/>
              </a:ext>
            </a:extLst>
          </p:cNvPr>
          <p:cNvSpPr/>
          <p:nvPr userDrawn="1"/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72AFA4-5141-4F0F-B9F6-0BE3ADBED218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41DE758B-03CF-48F8-BCBE-AD97B704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4" name="Date Placeholder 3">
            <a:extLst>
              <a:ext uri="{FF2B5EF4-FFF2-40B4-BE49-F238E27FC236}">
                <a16:creationId xmlns:a16="http://schemas.microsoft.com/office/drawing/2014/main" id="{1640606E-041A-4385-96D7-3C6E775E3F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/>
          <a:lstStyle/>
          <a:p>
            <a:fld id="{CC5D4559-6AE3-461A-A02E-915BACCC2124}" type="datetime1">
              <a:rPr lang="en-US" smtClean="0"/>
              <a:t>2/11/2024</a:t>
            </a:fld>
            <a:endParaRPr lang="en-US" dirty="0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35844B60-1EF6-4A90-9030-B5043BCD0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F0EE079C-10D4-4C0C-8F48-80E7161005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91431" y="908329"/>
            <a:ext cx="2029968" cy="202996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1">
            <a:extLst>
              <a:ext uri="{FF2B5EF4-FFF2-40B4-BE49-F238E27FC236}">
                <a16:creationId xmlns:a16="http://schemas.microsoft.com/office/drawing/2014/main" id="{EF9D7489-BAB3-49B7-B83B-9F6131DC9D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4461" y="908329"/>
            <a:ext cx="2029968" cy="202996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BC0EEF5C-B219-4286-B517-426EDF4EAF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77491" y="908329"/>
            <a:ext cx="2029968" cy="202996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1">
            <a:extLst>
              <a:ext uri="{FF2B5EF4-FFF2-40B4-BE49-F238E27FC236}">
                <a16:creationId xmlns:a16="http://schemas.microsoft.com/office/drawing/2014/main" id="{66462103-08B6-4C6F-88CC-03FF546261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20521" y="908329"/>
            <a:ext cx="2029968" cy="202996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278BA700-11E2-4D8A-A0C6-7CE3C00EC7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91431" y="3060803"/>
            <a:ext cx="2029968" cy="36512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966"/>
              </a:spcAft>
              <a:buNone/>
              <a:defRPr lang="en-US" sz="1800" b="1" kern="1200" spc="2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F5914669-6EB5-485E-AB8B-3A2E4F1718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91431" y="3365169"/>
            <a:ext cx="2029968" cy="27432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8" name="Text Placeholder 20">
            <a:extLst>
              <a:ext uri="{FF2B5EF4-FFF2-40B4-BE49-F238E27FC236}">
                <a16:creationId xmlns:a16="http://schemas.microsoft.com/office/drawing/2014/main" id="{59BCC58C-2434-490A-8749-D8311B9025F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34461" y="3060803"/>
            <a:ext cx="2029968" cy="36512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966"/>
              </a:spcAft>
              <a:buNone/>
              <a:defRPr lang="en-US" sz="1800" b="1" kern="1200" spc="2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8FD90DAF-BAFA-4B9E-A682-AD69AEC3AB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34461" y="3365169"/>
            <a:ext cx="2029968" cy="27432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72"/>
              </a:spcAft>
              <a:buNone/>
              <a:defRPr lang="en-US" sz="1600" b="0" kern="1200" spc="2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Text Placeholder 20">
            <a:extLst>
              <a:ext uri="{FF2B5EF4-FFF2-40B4-BE49-F238E27FC236}">
                <a16:creationId xmlns:a16="http://schemas.microsoft.com/office/drawing/2014/main" id="{5E3B0A9D-DD75-43E3-A689-283E65DF3F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77491" y="3060803"/>
            <a:ext cx="2029968" cy="36512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966"/>
              </a:spcAft>
              <a:buNone/>
              <a:defRPr lang="en-US" sz="1800" b="1" kern="1200" spc="2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22">
            <a:extLst>
              <a:ext uri="{FF2B5EF4-FFF2-40B4-BE49-F238E27FC236}">
                <a16:creationId xmlns:a16="http://schemas.microsoft.com/office/drawing/2014/main" id="{EA0EDFB3-D33B-471A-B50B-93FB685241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7491" y="3365169"/>
            <a:ext cx="2029968" cy="27432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72"/>
              </a:spcAft>
              <a:buNone/>
              <a:defRPr lang="en-US" sz="1600" b="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Text Placeholder 20">
            <a:extLst>
              <a:ext uri="{FF2B5EF4-FFF2-40B4-BE49-F238E27FC236}">
                <a16:creationId xmlns:a16="http://schemas.microsoft.com/office/drawing/2014/main" id="{39A96C54-26D5-4B10-A345-F6C034F2E70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20521" y="3060803"/>
            <a:ext cx="2029968" cy="36512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966"/>
              </a:spcAft>
              <a:buNone/>
              <a:defRPr lang="en-US" sz="1800" b="1" kern="1200" spc="2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3" name="Text Placeholder 22">
            <a:extLst>
              <a:ext uri="{FF2B5EF4-FFF2-40B4-BE49-F238E27FC236}">
                <a16:creationId xmlns:a16="http://schemas.microsoft.com/office/drawing/2014/main" id="{4316B0AE-245F-4164-BF74-B514BA424C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20521" y="3365169"/>
            <a:ext cx="2029968" cy="27432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72"/>
              </a:spcAft>
              <a:buNone/>
              <a:defRPr lang="en-US" sz="1600" b="0" kern="1200" spc="2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672599757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30FB3D5A-25E2-453F-A78E-0A20BDCE80A2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796342-0E80-4F8E-9563-9F5EDFC0DDF2}"/>
              </a:ext>
            </a:extLst>
          </p:cNvPr>
          <p:cNvSpPr/>
          <p:nvPr userDrawn="1"/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9B2F5D-C3BA-453E-8F4D-97074F48C7AE}"/>
              </a:ext>
            </a:extLst>
          </p:cNvPr>
          <p:cNvSpPr/>
          <p:nvPr userDrawn="1"/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2D50E3-A27A-4AF6-928B-286E7BDB4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2" y="4872251"/>
            <a:ext cx="10013709" cy="10303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4FDF0-F4BE-433D-86EE-9E1832D4388B}"/>
              </a:ext>
            </a:extLst>
          </p:cNvPr>
          <p:cNvSpPr/>
          <p:nvPr userDrawn="1"/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DFCD07-1301-45ED-B326-449ECFADE70D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5DA270-E83F-4CC8-9DA6-27CA3AEC0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7804587-2E59-4D83-B86E-83ADAE4F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/>
          <a:lstStyle/>
          <a:p>
            <a:fld id="{CC5D4559-6AE3-461A-A02E-915BACCC2124}" type="datetime1">
              <a:rPr lang="en-US" smtClean="0"/>
              <a:t>2/11/2024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339F117-3072-4F0C-8D1D-E5DC918C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9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6671" y="6309360"/>
            <a:ext cx="454961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AE613A3-7427-4A9A-9B2A-23B005FA5F48}" type="datetime1">
              <a:rPr lang="en-US" smtClean="0"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2918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29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hf hdr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8CB1BB-01EA-9597-6C82-7A1FBE30B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BD9F9-6F80-193A-7A1B-D9597A1B5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00D5A-C353-58AC-51D4-B7CC013867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0810F-13F3-4D3E-83A9-079375073D9D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96E32-D6D5-DF55-9567-71E056B966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1080B-97D4-6D0C-3764-E65767BEC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22CF3-528C-47A2-8D58-4AD228972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1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14B6A3-5F3E-4909-8ED5-87FE82492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8168" y="1057522"/>
            <a:ext cx="5003540" cy="2173433"/>
          </a:xfrm>
        </p:spPr>
        <p:txBody>
          <a:bodyPr vert="horz" lIns="109728" tIns="109728" rIns="109728" bIns="91440" rtlCol="0" anchor="ctr">
            <a:normAutofit fontScale="90000"/>
          </a:bodyPr>
          <a:lstStyle/>
          <a:p>
            <a:r>
              <a:rPr lang="en-US" sz="6600" dirty="0">
                <a:latin typeface="Aldhabi" panose="01000000000000000000" pitchFamily="2" charset="-78"/>
                <a:cs typeface="Aldhabi" panose="01000000000000000000" pitchFamily="2" charset="-78"/>
              </a:rPr>
              <a:t>Amazing Grace:</a:t>
            </a:r>
            <a:br>
              <a:rPr lang="en-US" sz="6600" dirty="0"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en-US" sz="6600" dirty="0">
                <a:latin typeface="Aldhabi" panose="01000000000000000000" pitchFamily="2" charset="-78"/>
                <a:cs typeface="Aldhabi" panose="01000000000000000000" pitchFamily="2" charset="-78"/>
              </a:rPr>
              <a:t>Sermon &amp; Song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B0552E2-3F84-4A73-A16B-C54043C66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6643" y="3751119"/>
            <a:ext cx="4985065" cy="1606163"/>
          </a:xfrm>
        </p:spPr>
        <p:txBody>
          <a:bodyPr vert="horz" lIns="109728" tIns="109728" rIns="109728" bIns="91440" rtlCol="0" anchor="t">
            <a:normAutofit fontScale="92500"/>
          </a:bodyPr>
          <a:lstStyle/>
          <a:p>
            <a:pPr algn="ctr">
              <a:lnSpc>
                <a:spcPct val="130000"/>
              </a:lnSpc>
            </a:pPr>
            <a:r>
              <a:rPr lang="en-US" sz="3600" dirty="0">
                <a:latin typeface="Aldhabi" panose="01000000000000000000" pitchFamily="2" charset="-78"/>
                <a:cs typeface="Aldhabi" panose="01000000000000000000" pitchFamily="2" charset="-78"/>
              </a:rPr>
              <a:t>“‘Tis grace has brought me safe thus far, and grace will lead me home.”</a:t>
            </a:r>
          </a:p>
        </p:txBody>
      </p:sp>
      <p:sp>
        <p:nvSpPr>
          <p:cNvPr id="48" name="Date Placeholder 4">
            <a:extLst>
              <a:ext uri="{FF2B5EF4-FFF2-40B4-BE49-F238E27FC236}">
                <a16:creationId xmlns:a16="http://schemas.microsoft.com/office/drawing/2014/main" id="{51F5DC5F-1D74-7AA5-7B88-215444991C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>
              <a:spcAft>
                <a:spcPts val="600"/>
              </a:spcAft>
            </a:pPr>
            <a:fld id="{E82334DA-681A-46EF-9A56-7F4C6ABE7E6A}" type="datetime1">
              <a:rPr lang="en-US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 algn="l">
                <a:spcAft>
                  <a:spcPts val="600"/>
                </a:spcAft>
              </a:pPr>
              <a:t>2/11/2024</a:t>
            </a:fld>
            <a:endParaRPr lang="en-US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88015DF2-0810-D87A-9A60-4B6980549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pic>
        <p:nvPicPr>
          <p:cNvPr id="41" name="Picture Placeholder 40">
            <a:extLst>
              <a:ext uri="{FF2B5EF4-FFF2-40B4-BE49-F238E27FC236}">
                <a16:creationId xmlns:a16="http://schemas.microsoft.com/office/drawing/2014/main" id="{9FB4A3D7-302B-4FAB-B9BD-5F75A796AC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6678" r="16565" b="-1"/>
          <a:stretch/>
        </p:blipFill>
        <p:spPr>
          <a:xfrm>
            <a:off x="6859936" y="-2"/>
            <a:ext cx="5332064" cy="6858002"/>
          </a:xfrm>
          <a:noFill/>
        </p:spPr>
      </p:pic>
    </p:spTree>
    <p:extLst>
      <p:ext uri="{BB962C8B-B14F-4D97-AF65-F5344CB8AC3E}">
        <p14:creationId xmlns:p14="http://schemas.microsoft.com/office/powerpoint/2010/main" val="3111549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C6BE-8096-9219-90B0-071B90FC0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AmazingGrace_st4_b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B5AA47-D54E-9058-6341-3D28279C918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7B8A39-FDCB-A421-2668-1FA095375036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Palatino Linotype" panose="02040502050505030304" pitchFamily="18" charset="0"/>
              </a:rPr>
              <a:t>Vs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B42146-D8F3-C25A-9DCB-2ED499B1C32D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1940229421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80633-B5B1-93A4-B3D5-967434108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D9182-EDDA-D9C5-3179-2DDA95E95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75" y="1252729"/>
            <a:ext cx="7622679" cy="1014532"/>
          </a:xfrm>
        </p:spPr>
        <p:txBody>
          <a:bodyPr>
            <a:normAutofit fontScale="90000"/>
          </a:bodyPr>
          <a:lstStyle/>
          <a:p>
            <a:r>
              <a:rPr lang="en-US" dirty="0"/>
              <a:t>“His word my hope secures…”</a:t>
            </a:r>
            <a:br>
              <a:rPr lang="en-US" dirty="0"/>
            </a:br>
            <a:r>
              <a:rPr lang="en-US" dirty="0"/>
              <a:t>Romans 8.31-39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44295-E499-0C29-CB24-5B77B41F5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37" y="2502046"/>
            <a:ext cx="7880372" cy="3547771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If God is for us, </a:t>
            </a:r>
            <a:r>
              <a:rPr lang="en-US" b="1" u="sng" dirty="0"/>
              <a:t>who can be against us</a:t>
            </a:r>
            <a:r>
              <a:rPr lang="en-US" dirty="0"/>
              <a:t>? Grace gives us an undying hope!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Jesus died on our behalf so that no accusation will stand if we are joined to Him.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Christians will suffer. However, there is nothing in the entirety of creation than can separate us from the love of God! Our </a:t>
            </a:r>
            <a:r>
              <a:rPr lang="en-US" b="1" u="sng" dirty="0"/>
              <a:t>imperfections</a:t>
            </a:r>
            <a:r>
              <a:rPr lang="en-US" dirty="0"/>
              <a:t> and </a:t>
            </a:r>
            <a:r>
              <a:rPr lang="en-US" b="1" u="sng" dirty="0"/>
              <a:t>sufferings</a:t>
            </a:r>
            <a:r>
              <a:rPr lang="en-US" dirty="0"/>
              <a:t> don’t stop God’s grace.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9" name="Picture Placeholder 8" descr="A painting of a ship in the water&#10;&#10;Description automatically generated">
            <a:extLst>
              <a:ext uri="{FF2B5EF4-FFF2-40B4-BE49-F238E27FC236}">
                <a16:creationId xmlns:a16="http://schemas.microsoft.com/office/drawing/2014/main" id="{1F7F13F6-292D-6E3C-104D-728240A3F81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4525" t="-183" r="36453" b="183"/>
          <a:stretch/>
        </p:blipFill>
        <p:spPr>
          <a:xfrm>
            <a:off x="8194348" y="1085431"/>
            <a:ext cx="3997652" cy="5037857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BFDD5-4856-3602-454C-0450E95FF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178" y="6219983"/>
            <a:ext cx="6623040" cy="457200"/>
          </a:xfrm>
        </p:spPr>
        <p:txBody>
          <a:bodyPr/>
          <a:lstStyle/>
          <a:p>
            <a:r>
              <a:rPr lang="en-US" dirty="0"/>
              <a:t>Amazing Grace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D88E492-BCB0-F95B-534D-2E17090D3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2/11/2024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1C7022-1119-3E8E-B0B1-EAC2DD89A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759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9CD34-E638-E74A-C3CD-D2A0DB50C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AmazingGrace_st5_a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365FE6-FA90-464D-32CB-CDB16F16F3E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3BAE33-E855-3D4A-A7F6-4E6E7C007A95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Palatino Linotype" panose="02040502050505030304" pitchFamily="18" charset="0"/>
              </a:rPr>
              <a:t>Vs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18D981-D9C8-4A28-03DB-AF52BFE42EBF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3919975495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23318-5C77-B037-7A9E-58BEFCCE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AmazingGrace_st5_b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9C9027-C726-97C2-23F5-25EC952B7F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1E30DE-A2A9-0AC5-BBF6-2AE6BF8436FA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Palatino Linotype" panose="02040502050505030304" pitchFamily="18" charset="0"/>
              </a:rPr>
              <a:t>Vs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62D8EC-DA8F-01FB-A55E-C7A2803791C2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1951877364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B1173-DB39-CD24-9AF8-52CC32BA7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AmazingGrace_st6_a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AE9ECD-0219-73C1-347C-8BFA4795AFC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4A7F50-2CD4-47CD-79D7-EC17A1BB2AEA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Palatino Linotype" panose="02040502050505030304" pitchFamily="18" charset="0"/>
              </a:rPr>
              <a:t>Vs 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07836A-BC23-9822-59E9-F2394B9A7707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2119858051"/>
      </p:ext>
    </p:extLst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7ECF9-2E62-7A9D-ADB0-2E70B8789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AmazingGrace_st6_b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9EA97A-5917-DAA7-35F3-7C2B382C7E5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4DAF06-E003-DA09-F36E-3448F8021E55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Palatino Linotype" panose="02040502050505030304" pitchFamily="18" charset="0"/>
              </a:rPr>
              <a:t>Vs 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222E89-0BD8-9730-4BD1-CC8175FFDC01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D6F81B-DC88-314B-3E4F-B34B217DE4F0}"/>
              </a:ext>
            </a:extLst>
          </p:cNvPr>
          <p:cNvSpPr txBox="1"/>
          <p:nvPr/>
        </p:nvSpPr>
        <p:spPr>
          <a:xfrm>
            <a:off x="9906000" y="6413501"/>
            <a:ext cx="571500" cy="307777"/>
          </a:xfrm>
          <a:prstGeom prst="rect">
            <a:avLst/>
          </a:prstGeom>
          <a:pattFill>
            <a:fgClr>
              <a:srgbClr val="000000"/>
            </a:fgClr>
            <a:bgClr>
              <a:srgbClr val="000000"/>
            </a:bgClr>
          </a:pattFill>
        </p:spPr>
        <p:txBody>
          <a:bodyPr vert="horz" rtlCol="0"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Arial Black" panose="020B0A04020102020204" pitchFamily="34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363100194"/>
      </p:ext>
    </p:extLst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E56F0-DF01-8782-88DE-A5A7881C8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F2658-2817-ACB7-6E85-41A36540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75" y="1252729"/>
            <a:ext cx="7622679" cy="1014532"/>
          </a:xfrm>
        </p:spPr>
        <p:txBody>
          <a:bodyPr>
            <a:normAutofit fontScale="90000"/>
          </a:bodyPr>
          <a:lstStyle/>
          <a:p>
            <a:r>
              <a:rPr lang="en-US" dirty="0"/>
              <a:t>“A life of joy and peace…”</a:t>
            </a:r>
            <a:br>
              <a:rPr lang="en-US" dirty="0"/>
            </a:b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Corinthians 4.7-18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4CFA3-C481-FF82-F990-792EF8DB1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37" y="2502046"/>
            <a:ext cx="7880372" cy="3547771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Our weaknesses actually point to the greatness of the message God has given to us!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The grace of Jesus is not limited, but it will spread to more and more people that will </a:t>
            </a:r>
            <a:r>
              <a:rPr lang="en-US" b="1" u="sng" dirty="0"/>
              <a:t>glorify God</a:t>
            </a:r>
            <a:r>
              <a:rPr lang="en-US" dirty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God is going to transform our lowly bodies, </a:t>
            </a:r>
            <a:r>
              <a:rPr lang="en-US" b="1" u="sng" dirty="0"/>
              <a:t>jars of clay</a:t>
            </a:r>
            <a:r>
              <a:rPr lang="en-US" dirty="0"/>
              <a:t>, into something more glorious than we could ever imagine. Grace will lead us home.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9" name="Picture Placeholder 8" descr="A person standing in a boat on water with a rainbow in the sky&#10;&#10;Description automatically generated">
            <a:extLst>
              <a:ext uri="{FF2B5EF4-FFF2-40B4-BE49-F238E27FC236}">
                <a16:creationId xmlns:a16="http://schemas.microsoft.com/office/drawing/2014/main" id="{85F3F1A2-E2EF-2278-F6BB-E64E0B3C15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4590" b="4590"/>
          <a:stretch>
            <a:fillRect/>
          </a:stretch>
        </p:blipFill>
        <p:spPr/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ED8C5-096B-4045-B9EC-CDEB28903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178" y="6219983"/>
            <a:ext cx="6623040" cy="457200"/>
          </a:xfrm>
        </p:spPr>
        <p:txBody>
          <a:bodyPr/>
          <a:lstStyle/>
          <a:p>
            <a:r>
              <a:rPr lang="en-US" dirty="0"/>
              <a:t>Amazing Grace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04F3D1C-A77A-CE22-9EF3-99E5CA616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2/11/2024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589F6-AA1B-C5BC-6508-8F5DDA140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058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330E5-46BC-B9DC-C44A-227C61D60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AmazingGrace_st1_a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3A4401-F94D-7704-CBCB-3AE1AC1A684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AEDE19-EC9F-DEAB-D474-A5C3FE6AE6F1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Palatino Linotype" panose="02040502050505030304" pitchFamily="18" charset="0"/>
              </a:rPr>
              <a:t>Vs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02CDB9-2CBC-4208-DB22-719AB49A2796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3224425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D05B9-882D-A159-D018-2B3686EF2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AmazingGrace_st1_b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99BAC5-1C7F-0298-2589-BB50BD76264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F8B922-CED9-4225-B231-4A7D1941846B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Palatino Linotype" panose="02040502050505030304" pitchFamily="18" charset="0"/>
              </a:rPr>
              <a:t>Vs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660B88-F0B2-603F-4A67-A65C7D2B4840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3257772476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EF327-DDD4-4294-0394-8DE69CDFD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AmazingGrace_st2_a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E83263-6B42-C57C-258E-3056FA55578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6ECB23-A0D5-1C5C-1832-13A26E37473C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Palatino Linotype" panose="02040502050505030304" pitchFamily="18" charset="0"/>
              </a:rPr>
              <a:t>Vs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F31FA4-F4E7-D643-019C-A30F580A2F5F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3706924067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330E5-46BC-B9DC-C44A-227C61D60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AmazingGrace_st1_a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3A4401-F94D-7704-CBCB-3AE1AC1A684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AEDE19-EC9F-DEAB-D474-A5C3FE6AE6F1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Palatino Linotype" panose="02040502050505030304" pitchFamily="18" charset="0"/>
              </a:rPr>
              <a:t>Vs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02CDB9-2CBC-4208-DB22-719AB49A2796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459552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2D8E7-7A00-664E-65DF-4EA745488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AmazingGrace_st2_b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613154-F8D2-155C-E45D-8FE3C87773B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8D98EA-9F9F-BE89-3E14-1AC11D00FF44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Palatino Linotype" panose="02040502050505030304" pitchFamily="18" charset="0"/>
              </a:rPr>
              <a:t>Vs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908C4B-45B1-EE72-C81B-AF997B55FDA9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2430306012"/>
      </p:ext>
    </p:extLst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0B412-3BDD-37E4-F2A8-FFA8F47AD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AmazingGrace_st3_a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E3135B-CF51-9BF7-EFC2-7BB59A62CDC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B12F19-2F6C-5DFD-0883-E072542A05DC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Palatino Linotype" panose="02040502050505030304" pitchFamily="18" charset="0"/>
              </a:rPr>
              <a:t>Vs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2A2F18-23F6-1D78-AD39-31277B96366A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987648903"/>
      </p:ext>
    </p:extLst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E8113-EBED-FCF0-0BD1-03A87A256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AmazingGrace_st3_b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17FF86-A6A1-FCF9-DFE6-B2187E4335E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0FEE7E-247F-DBB0-75B4-3EFF903C1AF7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Palatino Linotype" panose="02040502050505030304" pitchFamily="18" charset="0"/>
              </a:rPr>
              <a:t>Vs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6FB7B1-8EB6-82E3-A85F-C702F07840C1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601187289"/>
      </p:ext>
    </p:extLst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0F93B-37EC-AC0A-C35C-3BA44360C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AmazingGrace_st4_a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46489-8CCE-50E4-E77E-BE8DAA5C7CF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4A9AC6-5802-E7EF-5773-679899D6131B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Palatino Linotype" panose="02040502050505030304" pitchFamily="18" charset="0"/>
              </a:rPr>
              <a:t>Vs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5A8EF4-68F2-D0F3-41BA-9BCFF37C32B5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1740896119"/>
      </p:ext>
    </p:extLst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C6BE-8096-9219-90B0-071B90FC0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AmazingGrace_st4_b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B5AA47-D54E-9058-6341-3D28279C918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7B8A39-FDCB-A421-2668-1FA095375036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Palatino Linotype" panose="02040502050505030304" pitchFamily="18" charset="0"/>
              </a:rPr>
              <a:t>Vs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B42146-D8F3-C25A-9DCB-2ED499B1C32D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58101572"/>
      </p:ext>
    </p:extLst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9CD34-E638-E74A-C3CD-D2A0DB50C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AmazingGrace_st5_a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365FE6-FA90-464D-32CB-CDB16F16F3E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3BAE33-E855-3D4A-A7F6-4E6E7C007A95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Palatino Linotype" panose="02040502050505030304" pitchFamily="18" charset="0"/>
              </a:rPr>
              <a:t>Vs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18D981-D9C8-4A28-03DB-AF52BFE42EBF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2909918142"/>
      </p:ext>
    </p:extLst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23318-5C77-B037-7A9E-58BEFCCE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AmazingGrace_st5_b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9C9027-C726-97C2-23F5-25EC952B7F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1E30DE-A2A9-0AC5-BBF6-2AE6BF8436FA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Palatino Linotype" panose="02040502050505030304" pitchFamily="18" charset="0"/>
              </a:rPr>
              <a:t>Vs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62D8EC-DA8F-01FB-A55E-C7A2803791C2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2202729517"/>
      </p:ext>
    </p:extLst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B1173-DB39-CD24-9AF8-52CC32BA7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AmazingGrace_st6_a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AE9ECD-0219-73C1-347C-8BFA4795AFC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4A7F50-2CD4-47CD-79D7-EC17A1BB2AEA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Palatino Linotype" panose="02040502050505030304" pitchFamily="18" charset="0"/>
              </a:rPr>
              <a:t>Vs 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07836A-BC23-9822-59E9-F2394B9A7707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1225820772"/>
      </p:ext>
    </p:extLst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7ECF9-2E62-7A9D-ADB0-2E70B8789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AmazingGrace_st6_b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9EA97A-5917-DAA7-35F3-7C2B382C7E5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4DAF06-E003-DA09-F36E-3448F8021E55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Palatino Linotype" panose="02040502050505030304" pitchFamily="18" charset="0"/>
              </a:rPr>
              <a:t>Vs 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222E89-0BD8-9730-4BD1-CC8175FFDC01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D6F81B-DC88-314B-3E4F-B34B217DE4F0}"/>
              </a:ext>
            </a:extLst>
          </p:cNvPr>
          <p:cNvSpPr txBox="1"/>
          <p:nvPr/>
        </p:nvSpPr>
        <p:spPr>
          <a:xfrm>
            <a:off x="9906000" y="6413501"/>
            <a:ext cx="571500" cy="307777"/>
          </a:xfrm>
          <a:prstGeom prst="rect">
            <a:avLst/>
          </a:prstGeom>
          <a:pattFill>
            <a:fgClr>
              <a:srgbClr val="000000"/>
            </a:fgClr>
            <a:bgClr>
              <a:srgbClr val="000000"/>
            </a:bgClr>
          </a:pattFill>
        </p:spPr>
        <p:txBody>
          <a:bodyPr vert="horz" rtlCol="0"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Arial Black" panose="020B0A04020102020204" pitchFamily="34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114661709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D05B9-882D-A159-D018-2B3686EF2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AmazingGrace_st1_b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99BAC5-1C7F-0298-2589-BB50BD76264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F8B922-CED9-4225-B231-4A7D1941846B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Palatino Linotype" panose="02040502050505030304" pitchFamily="18" charset="0"/>
              </a:rPr>
              <a:t>Vs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660B88-F0B2-603F-4A67-A65C7D2B4840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1602963468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EF327-DDD4-4294-0394-8DE69CDFD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AmazingGrace_st2_a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E83263-6B42-C57C-258E-3056FA55578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6ECB23-A0D5-1C5C-1832-13A26E37473C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Palatino Linotype" panose="02040502050505030304" pitchFamily="18" charset="0"/>
              </a:rPr>
              <a:t>Vs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F31FA4-F4E7-D643-019C-A30F580A2F5F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368319295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2D8E7-7A00-664E-65DF-4EA745488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AmazingGrace_st2_b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613154-F8D2-155C-E45D-8FE3C87773B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8D98EA-9F9F-BE89-3E14-1AC11D00FF44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Palatino Linotype" panose="02040502050505030304" pitchFamily="18" charset="0"/>
              </a:rPr>
              <a:t>Vs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908C4B-45B1-EE72-C81B-AF997B55FDA9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3042697403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CDF44-8D73-4013-A89A-6372E02DF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76" y="1252729"/>
            <a:ext cx="7145042" cy="1014532"/>
          </a:xfrm>
        </p:spPr>
        <p:txBody>
          <a:bodyPr>
            <a:normAutofit fontScale="90000"/>
          </a:bodyPr>
          <a:lstStyle/>
          <a:p>
            <a:r>
              <a:rPr lang="en-US" dirty="0"/>
              <a:t>“How Sweet the Sound”</a:t>
            </a:r>
            <a:br>
              <a:rPr lang="en-US" dirty="0"/>
            </a:br>
            <a:r>
              <a:rPr lang="en-US" dirty="0"/>
              <a:t>Luke 7.36-50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5A80E-02B3-FA05-B4C2-44FC1CE57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37" y="2502047"/>
            <a:ext cx="7880372" cy="3298389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Grace begins when we understand we are </a:t>
            </a:r>
            <a:r>
              <a:rPr lang="en-US" b="1" u="sng" dirty="0"/>
              <a:t>unworthy</a:t>
            </a:r>
            <a:r>
              <a:rPr lang="en-US" dirty="0"/>
              <a:t> of God’s gifts.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Simon didn’t see himself as needing grace, and therefore looked down on her righteous action.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Once we receive grace, it should lead us to </a:t>
            </a:r>
            <a:r>
              <a:rPr lang="en-US" b="1" u="sng" dirty="0"/>
              <a:t>service</a:t>
            </a:r>
            <a:r>
              <a:rPr lang="en-US" dirty="0"/>
              <a:t>: firstly of God, then of our neighbor.</a:t>
            </a:r>
          </a:p>
        </p:txBody>
      </p:sp>
      <p:pic>
        <p:nvPicPr>
          <p:cNvPr id="9" name="Picture Placeholder 8" descr="A group of people walking on a wet street&#10;&#10;Description automatically generated">
            <a:extLst>
              <a:ext uri="{FF2B5EF4-FFF2-40B4-BE49-F238E27FC236}">
                <a16:creationId xmlns:a16="http://schemas.microsoft.com/office/drawing/2014/main" id="{C815FA5A-BA04-8A9B-A2B7-1813966A314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0291" t="553" r="47179" b="-553"/>
          <a:stretch/>
        </p:blipFill>
        <p:spPr>
          <a:xfrm>
            <a:off x="8194348" y="1085431"/>
            <a:ext cx="3997652" cy="5037857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429D7-0B8B-56B5-ED62-F5195D319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178" y="6219983"/>
            <a:ext cx="6623040" cy="457200"/>
          </a:xfrm>
        </p:spPr>
        <p:txBody>
          <a:bodyPr/>
          <a:lstStyle/>
          <a:p>
            <a:r>
              <a:rPr lang="en-US" dirty="0"/>
              <a:t>Amazing Grace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42A94C-5504-E5C9-9276-480A2B637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2/11/2024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5A254-8E95-E77E-6D3E-BB4227A1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326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0B412-3BDD-37E4-F2A8-FFA8F47AD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AmazingGrace_st3_a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E3135B-CF51-9BF7-EFC2-7BB59A62CDC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B12F19-2F6C-5DFD-0883-E072542A05DC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Palatino Linotype" panose="02040502050505030304" pitchFamily="18" charset="0"/>
              </a:rPr>
              <a:t>Vs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2A2F18-23F6-1D78-AD39-31277B96366A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3479594447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E8113-EBED-FCF0-0BD1-03A87A256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AmazingGrace_st3_b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17FF86-A6A1-FCF9-DFE6-B2187E4335E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0FEE7E-247F-DBB0-75B4-3EFF903C1AF7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Palatino Linotype" panose="02040502050505030304" pitchFamily="18" charset="0"/>
              </a:rPr>
              <a:t>Vs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6FB7B1-8EB6-82E3-A85F-C702F07840C1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4095305222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0F93B-37EC-AC0A-C35C-3BA44360C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AmazingGrace_st4_a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46489-8CCE-50E4-E77E-BE8DAA5C7CF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4A9AC6-5802-E7EF-5773-679899D6131B}"/>
              </a:ext>
            </a:extLst>
          </p:cNvPr>
          <p:cNvSpPr txBox="1"/>
          <p:nvPr/>
        </p:nvSpPr>
        <p:spPr>
          <a:xfrm>
            <a:off x="1651000" y="6407150"/>
            <a:ext cx="254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Palatino Linotype" panose="02040502050505030304" pitchFamily="18" charset="0"/>
              </a:rPr>
              <a:t>Vs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5A8EF4-68F2-D0F3-41BA-9BCFF37C32B5}"/>
              </a:ext>
            </a:extLst>
          </p:cNvPr>
          <p:cNvSpPr txBox="1"/>
          <p:nvPr/>
        </p:nvSpPr>
        <p:spPr>
          <a:xfrm>
            <a:off x="4102100" y="6502401"/>
            <a:ext cx="4445000" cy="276999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200">
                <a:solidFill>
                  <a:prstClr val="black">
                    <a:tint val="50000"/>
                  </a:prstClr>
                </a:solidFill>
                <a:latin typeface="Palatino Linotype" panose="02040502050505030304" pitchFamily="18" charset="0"/>
              </a:rPr>
              <a:t>© 2014 Sumphonia Productions, LLC</a:t>
            </a:r>
          </a:p>
        </p:txBody>
      </p:sp>
    </p:spTree>
    <p:extLst>
      <p:ext uri="{BB962C8B-B14F-4D97-AF65-F5344CB8AC3E}">
        <p14:creationId xmlns:p14="http://schemas.microsoft.com/office/powerpoint/2010/main" val="1823210558"/>
      </p:ext>
    </p:extLst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 design" id="{8DF40F11-961C-40C1-B57E-2C85D77BE8AB}" vid="{190CBECE-7035-4069-999B-A1AE92AB27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TaxCatchAll xmlns="230e9df3-be65-4c73-a93b-d1236ebd677e" xsi:nil="true"/>
    <MediaServiceKeyPoints xmlns="71af3243-3dd4-4a8d-8c0d-dd76da1f02a5" xsi:nil="true"/>
    <Background xmlns="71af3243-3dd4-4a8d-8c0d-dd76da1f02a5">false</Background>
    <ImageTagsTaxHTField xmlns="71af3243-3dd4-4a8d-8c0d-dd76da1f02a5">
      <Terms xmlns="http://schemas.microsoft.com/office/infopath/2007/PartnerControls"/>
    </ImageTagsTaxHTFiel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B374A7-2E79-4FEF-822D-2492B9AD907B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C093A0A0-A69C-47FE-9FE5-21F06181BF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2330D6-F005-4F15-8FBA-5049BFF093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{6CBA74FC-B40B-4F0D-A685-6B478F646D6A}tf56000440_win32</Template>
  <TotalTime>2583</TotalTime>
  <Words>570</Words>
  <Application>Microsoft Office PowerPoint</Application>
  <PresentationFormat>Widescreen</PresentationFormat>
  <Paragraphs>99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Meiryo</vt:lpstr>
      <vt:lpstr>Aldhabi</vt:lpstr>
      <vt:lpstr>Arial</vt:lpstr>
      <vt:lpstr>Arial Black</vt:lpstr>
      <vt:lpstr>Calibri</vt:lpstr>
      <vt:lpstr>Calibri Light</vt:lpstr>
      <vt:lpstr>Corbel</vt:lpstr>
      <vt:lpstr>Palatino Linotype</vt:lpstr>
      <vt:lpstr>Wingdings</vt:lpstr>
      <vt:lpstr>ShojiVTI</vt:lpstr>
      <vt:lpstr>Office Theme</vt:lpstr>
      <vt:lpstr>Amazing Grace: Sermon &amp; Song</vt:lpstr>
      <vt:lpstr>AmazingGrace_st1_a</vt:lpstr>
      <vt:lpstr>AmazingGrace_st1_b</vt:lpstr>
      <vt:lpstr>AmazingGrace_st2_a</vt:lpstr>
      <vt:lpstr>AmazingGrace_st2_b</vt:lpstr>
      <vt:lpstr>“How Sweet the Sound” Luke 7.36-50</vt:lpstr>
      <vt:lpstr>AmazingGrace_st3_a</vt:lpstr>
      <vt:lpstr>AmazingGrace_st3_b</vt:lpstr>
      <vt:lpstr>AmazingGrace_st4_a</vt:lpstr>
      <vt:lpstr>AmazingGrace_st4_b</vt:lpstr>
      <vt:lpstr>“His word my hope secures…” Romans 8.31-39</vt:lpstr>
      <vt:lpstr>AmazingGrace_st5_a</vt:lpstr>
      <vt:lpstr>AmazingGrace_st5_b</vt:lpstr>
      <vt:lpstr>AmazingGrace_st6_a</vt:lpstr>
      <vt:lpstr>AmazingGrace_st6_b</vt:lpstr>
      <vt:lpstr>“A life of joy and peace…” 2nd Corinthians 4.7-18</vt:lpstr>
      <vt:lpstr>AmazingGrace_st1_a</vt:lpstr>
      <vt:lpstr>AmazingGrace_st1_b</vt:lpstr>
      <vt:lpstr>AmazingGrace_st2_a</vt:lpstr>
      <vt:lpstr>AmazingGrace_st2_b</vt:lpstr>
      <vt:lpstr>AmazingGrace_st3_a</vt:lpstr>
      <vt:lpstr>AmazingGrace_st3_b</vt:lpstr>
      <vt:lpstr>AmazingGrace_st4_a</vt:lpstr>
      <vt:lpstr>AmazingGrace_st4_b</vt:lpstr>
      <vt:lpstr>AmazingGrace_st5_a</vt:lpstr>
      <vt:lpstr>AmazingGrace_st5_b</vt:lpstr>
      <vt:lpstr>AmazingGrace_st6_a</vt:lpstr>
      <vt:lpstr>AmazingGrace_st6_b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Amazing Grace: Sermon &amp; Song</dc:title>
  <dc:creator>Alexander Newman</dc:creator>
  <cp:lastModifiedBy>Jeff Gray</cp:lastModifiedBy>
  <cp:revision>2</cp:revision>
  <dcterms:created xsi:type="dcterms:W3CDTF">2024-02-09T16:48:11Z</dcterms:created>
  <dcterms:modified xsi:type="dcterms:W3CDTF">2024-02-11T14:08:05Z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