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81ABF6-50B8-423B-9BF9-8E6FCA2EF5BE}" v="10" dt="2024-03-31T02:25:16.5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995" autoAdjust="0"/>
    <p:restoredTop sz="72990" autoAdjust="0"/>
  </p:normalViewPr>
  <p:slideViewPr>
    <p:cSldViewPr snapToGrid="0">
      <p:cViewPr varScale="1">
        <p:scale>
          <a:sx n="62" d="100"/>
          <a:sy n="62" d="100"/>
        </p:scale>
        <p:origin x="1488" y="62"/>
      </p:cViewPr>
      <p:guideLst/>
    </p:cSldViewPr>
  </p:slideViewPr>
  <p:notesTextViewPr>
    <p:cViewPr>
      <p:scale>
        <a:sx n="1" d="1"/>
        <a:sy n="1" d="1"/>
      </p:scale>
      <p:origin x="0" y="0"/>
    </p:cViewPr>
  </p:notesTextViewPr>
  <p:notesViewPr>
    <p:cSldViewPr snapToGrid="0">
      <p:cViewPr varScale="1">
        <p:scale>
          <a:sx n="62" d="100"/>
          <a:sy n="62" d="100"/>
        </p:scale>
        <p:origin x="3139"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Evans" userId="75c2b63d-3d45-4d8a-85f2-1dfea617263c" providerId="ADAL" clId="{9E81ABF6-50B8-423B-9BF9-8E6FCA2EF5BE}"/>
    <pc:docChg chg="undo custSel modSld modNotesMaster">
      <pc:chgData name="Matthew Evans" userId="75c2b63d-3d45-4d8a-85f2-1dfea617263c" providerId="ADAL" clId="{9E81ABF6-50B8-423B-9BF9-8E6FCA2EF5BE}" dt="2024-03-31T02:26:20.062" v="259" actId="14100"/>
      <pc:docMkLst>
        <pc:docMk/>
      </pc:docMkLst>
      <pc:sldChg chg="modSp">
        <pc:chgData name="Matthew Evans" userId="75c2b63d-3d45-4d8a-85f2-1dfea617263c" providerId="ADAL" clId="{9E81ABF6-50B8-423B-9BF9-8E6FCA2EF5BE}" dt="2024-03-31T02:03:16.123" v="16"/>
        <pc:sldMkLst>
          <pc:docMk/>
          <pc:sldMk cId="1175704927" sldId="256"/>
        </pc:sldMkLst>
        <pc:spChg chg="mod">
          <ac:chgData name="Matthew Evans" userId="75c2b63d-3d45-4d8a-85f2-1dfea617263c" providerId="ADAL" clId="{9E81ABF6-50B8-423B-9BF9-8E6FCA2EF5BE}" dt="2024-03-31T02:03:16.123" v="16"/>
          <ac:spMkLst>
            <pc:docMk/>
            <pc:sldMk cId="1175704927" sldId="256"/>
            <ac:spMk id="2" creationId="{6E37E89C-3458-2B5A-38E8-4D29B264E803}"/>
          </ac:spMkLst>
        </pc:spChg>
        <pc:spChg chg="mod">
          <ac:chgData name="Matthew Evans" userId="75c2b63d-3d45-4d8a-85f2-1dfea617263c" providerId="ADAL" clId="{9E81ABF6-50B8-423B-9BF9-8E6FCA2EF5BE}" dt="2024-03-31T02:03:16.123" v="16"/>
          <ac:spMkLst>
            <pc:docMk/>
            <pc:sldMk cId="1175704927" sldId="256"/>
            <ac:spMk id="3" creationId="{5E1441FE-9F50-2AED-C735-86EA4E47FC6D}"/>
          </ac:spMkLst>
        </pc:spChg>
      </pc:sldChg>
      <pc:sldChg chg="modSp modAnim">
        <pc:chgData name="Matthew Evans" userId="75c2b63d-3d45-4d8a-85f2-1dfea617263c" providerId="ADAL" clId="{9E81ABF6-50B8-423B-9BF9-8E6FCA2EF5BE}" dt="2024-03-31T02:03:16.123" v="16"/>
        <pc:sldMkLst>
          <pc:docMk/>
          <pc:sldMk cId="156886903" sldId="257"/>
        </pc:sldMkLst>
        <pc:spChg chg="mod">
          <ac:chgData name="Matthew Evans" userId="75c2b63d-3d45-4d8a-85f2-1dfea617263c" providerId="ADAL" clId="{9E81ABF6-50B8-423B-9BF9-8E6FCA2EF5BE}" dt="2024-03-31T02:03:16.123" v="16"/>
          <ac:spMkLst>
            <pc:docMk/>
            <pc:sldMk cId="156886903" sldId="257"/>
            <ac:spMk id="4" creationId="{530239C9-4D78-0A94-7C61-5E147D45E8EE}"/>
          </ac:spMkLst>
        </pc:spChg>
      </pc:sldChg>
      <pc:sldChg chg="modSp modNotesTx">
        <pc:chgData name="Matthew Evans" userId="75c2b63d-3d45-4d8a-85f2-1dfea617263c" providerId="ADAL" clId="{9E81ABF6-50B8-423B-9BF9-8E6FCA2EF5BE}" dt="2024-03-31T02:04:11.123" v="33" actId="20577"/>
        <pc:sldMkLst>
          <pc:docMk/>
          <pc:sldMk cId="2844190346" sldId="258"/>
        </pc:sldMkLst>
        <pc:spChg chg="mod">
          <ac:chgData name="Matthew Evans" userId="75c2b63d-3d45-4d8a-85f2-1dfea617263c" providerId="ADAL" clId="{9E81ABF6-50B8-423B-9BF9-8E6FCA2EF5BE}" dt="2024-03-31T02:03:16.123" v="16"/>
          <ac:spMkLst>
            <pc:docMk/>
            <pc:sldMk cId="2844190346" sldId="258"/>
            <ac:spMk id="4" creationId="{4285FD34-563E-F4E7-0DAB-6407DDB60701}"/>
          </ac:spMkLst>
        </pc:spChg>
      </pc:sldChg>
      <pc:sldChg chg="modSp modAnim modNotes modNotesTx">
        <pc:chgData name="Matthew Evans" userId="75c2b63d-3d45-4d8a-85f2-1dfea617263c" providerId="ADAL" clId="{9E81ABF6-50B8-423B-9BF9-8E6FCA2EF5BE}" dt="2024-03-31T02:25:57.557" v="256" actId="14100"/>
        <pc:sldMkLst>
          <pc:docMk/>
          <pc:sldMk cId="696553973" sldId="259"/>
        </pc:sldMkLst>
        <pc:spChg chg="mod">
          <ac:chgData name="Matthew Evans" userId="75c2b63d-3d45-4d8a-85f2-1dfea617263c" providerId="ADAL" clId="{9E81ABF6-50B8-423B-9BF9-8E6FCA2EF5BE}" dt="2024-03-31T02:03:16.123" v="16"/>
          <ac:spMkLst>
            <pc:docMk/>
            <pc:sldMk cId="696553973" sldId="259"/>
            <ac:spMk id="5" creationId="{4A680D5E-0BD4-2547-B3D7-E94A639EB76C}"/>
          </ac:spMkLst>
        </pc:spChg>
      </pc:sldChg>
      <pc:sldChg chg="modSp">
        <pc:chgData name="Matthew Evans" userId="75c2b63d-3d45-4d8a-85f2-1dfea617263c" providerId="ADAL" clId="{9E81ABF6-50B8-423B-9BF9-8E6FCA2EF5BE}" dt="2024-03-31T02:03:16.123" v="16"/>
        <pc:sldMkLst>
          <pc:docMk/>
          <pc:sldMk cId="2882596820" sldId="260"/>
        </pc:sldMkLst>
        <pc:spChg chg="mod">
          <ac:chgData name="Matthew Evans" userId="75c2b63d-3d45-4d8a-85f2-1dfea617263c" providerId="ADAL" clId="{9E81ABF6-50B8-423B-9BF9-8E6FCA2EF5BE}" dt="2024-03-31T02:03:16.123" v="16"/>
          <ac:spMkLst>
            <pc:docMk/>
            <pc:sldMk cId="2882596820" sldId="260"/>
            <ac:spMk id="2" creationId="{EBCD25E2-0769-7733-C251-6A524EE2945A}"/>
          </ac:spMkLst>
        </pc:spChg>
        <pc:spChg chg="mod">
          <ac:chgData name="Matthew Evans" userId="75c2b63d-3d45-4d8a-85f2-1dfea617263c" providerId="ADAL" clId="{9E81ABF6-50B8-423B-9BF9-8E6FCA2EF5BE}" dt="2024-03-31T02:03:16.123" v="16"/>
          <ac:spMkLst>
            <pc:docMk/>
            <pc:sldMk cId="2882596820" sldId="260"/>
            <ac:spMk id="3" creationId="{95865194-5D24-7F03-20E0-78494D0C365A}"/>
          </ac:spMkLst>
        </pc:spChg>
      </pc:sldChg>
      <pc:sldChg chg="modSp modNotesTx">
        <pc:chgData name="Matthew Evans" userId="75c2b63d-3d45-4d8a-85f2-1dfea617263c" providerId="ADAL" clId="{9E81ABF6-50B8-423B-9BF9-8E6FCA2EF5BE}" dt="2024-03-31T02:07:13.288" v="46" actId="20577"/>
        <pc:sldMkLst>
          <pc:docMk/>
          <pc:sldMk cId="2571834263" sldId="262"/>
        </pc:sldMkLst>
        <pc:spChg chg="mod">
          <ac:chgData name="Matthew Evans" userId="75c2b63d-3d45-4d8a-85f2-1dfea617263c" providerId="ADAL" clId="{9E81ABF6-50B8-423B-9BF9-8E6FCA2EF5BE}" dt="2024-03-31T02:03:16.123" v="16"/>
          <ac:spMkLst>
            <pc:docMk/>
            <pc:sldMk cId="2571834263" sldId="262"/>
            <ac:spMk id="2" creationId="{02AA1F93-680E-14CC-0EFB-3EDD4E89DB9A}"/>
          </ac:spMkLst>
        </pc:spChg>
        <pc:spChg chg="mod">
          <ac:chgData name="Matthew Evans" userId="75c2b63d-3d45-4d8a-85f2-1dfea617263c" providerId="ADAL" clId="{9E81ABF6-50B8-423B-9BF9-8E6FCA2EF5BE}" dt="2024-03-31T02:03:16.123" v="16"/>
          <ac:spMkLst>
            <pc:docMk/>
            <pc:sldMk cId="2571834263" sldId="262"/>
            <ac:spMk id="3" creationId="{1161210C-B917-BA0D-F48C-FFFF777F805B}"/>
          </ac:spMkLst>
        </pc:spChg>
      </pc:sldChg>
      <pc:sldChg chg="modSp mod modNotes modNotesTx">
        <pc:chgData name="Matthew Evans" userId="75c2b63d-3d45-4d8a-85f2-1dfea617263c" providerId="ADAL" clId="{9E81ABF6-50B8-423B-9BF9-8E6FCA2EF5BE}" dt="2024-03-31T02:26:08.355" v="257" actId="14100"/>
        <pc:sldMkLst>
          <pc:docMk/>
          <pc:sldMk cId="1677399617" sldId="263"/>
        </pc:sldMkLst>
        <pc:spChg chg="mod">
          <ac:chgData name="Matthew Evans" userId="75c2b63d-3d45-4d8a-85f2-1dfea617263c" providerId="ADAL" clId="{9E81ABF6-50B8-423B-9BF9-8E6FCA2EF5BE}" dt="2024-03-31T02:03:16.123" v="16"/>
          <ac:spMkLst>
            <pc:docMk/>
            <pc:sldMk cId="1677399617" sldId="263"/>
            <ac:spMk id="2" creationId="{5F34F9BC-FE9E-A746-3941-70013CE1C567}"/>
          </ac:spMkLst>
        </pc:spChg>
        <pc:spChg chg="mod">
          <ac:chgData name="Matthew Evans" userId="75c2b63d-3d45-4d8a-85f2-1dfea617263c" providerId="ADAL" clId="{9E81ABF6-50B8-423B-9BF9-8E6FCA2EF5BE}" dt="2024-03-31T02:03:16.123" v="16"/>
          <ac:spMkLst>
            <pc:docMk/>
            <pc:sldMk cId="1677399617" sldId="263"/>
            <ac:spMk id="3" creationId="{7B4B6F0E-DE92-BDBE-CCDD-F6F60125CC91}"/>
          </ac:spMkLst>
        </pc:spChg>
      </pc:sldChg>
      <pc:sldChg chg="modSp mod modAnim modNotes modNotesTx">
        <pc:chgData name="Matthew Evans" userId="75c2b63d-3d45-4d8a-85f2-1dfea617263c" providerId="ADAL" clId="{9E81ABF6-50B8-423B-9BF9-8E6FCA2EF5BE}" dt="2024-03-31T02:26:13.750" v="258" actId="14100"/>
        <pc:sldMkLst>
          <pc:docMk/>
          <pc:sldMk cId="1280278433" sldId="264"/>
        </pc:sldMkLst>
        <pc:spChg chg="mod">
          <ac:chgData name="Matthew Evans" userId="75c2b63d-3d45-4d8a-85f2-1dfea617263c" providerId="ADAL" clId="{9E81ABF6-50B8-423B-9BF9-8E6FCA2EF5BE}" dt="2024-03-31T02:03:16.123" v="16"/>
          <ac:spMkLst>
            <pc:docMk/>
            <pc:sldMk cId="1280278433" sldId="264"/>
            <ac:spMk id="2" creationId="{1F02899C-AF2A-0F68-F801-F9A763C4D2E2}"/>
          </ac:spMkLst>
        </pc:spChg>
        <pc:spChg chg="mod">
          <ac:chgData name="Matthew Evans" userId="75c2b63d-3d45-4d8a-85f2-1dfea617263c" providerId="ADAL" clId="{9E81ABF6-50B8-423B-9BF9-8E6FCA2EF5BE}" dt="2024-03-31T02:03:16.204" v="17" actId="27636"/>
          <ac:spMkLst>
            <pc:docMk/>
            <pc:sldMk cId="1280278433" sldId="264"/>
            <ac:spMk id="3" creationId="{3E762F19-9185-BE0C-0604-C851F1FAED54}"/>
          </ac:spMkLst>
        </pc:spChg>
      </pc:sldChg>
      <pc:sldChg chg="modSp mod modAnim modNotes modNotesTx">
        <pc:chgData name="Matthew Evans" userId="75c2b63d-3d45-4d8a-85f2-1dfea617263c" providerId="ADAL" clId="{9E81ABF6-50B8-423B-9BF9-8E6FCA2EF5BE}" dt="2024-03-31T02:26:20.062" v="259" actId="14100"/>
        <pc:sldMkLst>
          <pc:docMk/>
          <pc:sldMk cId="1513190331" sldId="265"/>
        </pc:sldMkLst>
        <pc:spChg chg="mod">
          <ac:chgData name="Matthew Evans" userId="75c2b63d-3d45-4d8a-85f2-1dfea617263c" providerId="ADAL" clId="{9E81ABF6-50B8-423B-9BF9-8E6FCA2EF5BE}" dt="2024-03-31T02:03:16.123" v="16"/>
          <ac:spMkLst>
            <pc:docMk/>
            <pc:sldMk cId="1513190331" sldId="265"/>
            <ac:spMk id="2" creationId="{39757E6D-C13E-4AAA-7C7C-7582963BD64A}"/>
          </ac:spMkLst>
        </pc:spChg>
        <pc:spChg chg="mod">
          <ac:chgData name="Matthew Evans" userId="75c2b63d-3d45-4d8a-85f2-1dfea617263c" providerId="ADAL" clId="{9E81ABF6-50B8-423B-9BF9-8E6FCA2EF5BE}" dt="2024-03-31T02:03:16.123" v="16"/>
          <ac:spMkLst>
            <pc:docMk/>
            <pc:sldMk cId="1513190331" sldId="265"/>
            <ac:spMk id="3" creationId="{0605548E-74CD-B816-1F66-A76DA78598AF}"/>
          </ac:spMkLst>
        </pc:spChg>
      </pc:sldChg>
      <pc:sldChg chg="modSp mod modAnim">
        <pc:chgData name="Matthew Evans" userId="75c2b63d-3d45-4d8a-85f2-1dfea617263c" providerId="ADAL" clId="{9E81ABF6-50B8-423B-9BF9-8E6FCA2EF5BE}" dt="2024-03-31T02:03:16.123" v="16"/>
        <pc:sldMkLst>
          <pc:docMk/>
          <pc:sldMk cId="1032998236" sldId="266"/>
        </pc:sldMkLst>
        <pc:spChg chg="mod">
          <ac:chgData name="Matthew Evans" userId="75c2b63d-3d45-4d8a-85f2-1dfea617263c" providerId="ADAL" clId="{9E81ABF6-50B8-423B-9BF9-8E6FCA2EF5BE}" dt="2024-03-31T02:03:16.123" v="16"/>
          <ac:spMkLst>
            <pc:docMk/>
            <pc:sldMk cId="1032998236" sldId="266"/>
            <ac:spMk id="2" creationId="{F606A187-35E9-D85E-1A55-3A05822A2417}"/>
          </ac:spMkLst>
        </pc:spChg>
        <pc:spChg chg="mod">
          <ac:chgData name="Matthew Evans" userId="75c2b63d-3d45-4d8a-85f2-1dfea617263c" providerId="ADAL" clId="{9E81ABF6-50B8-423B-9BF9-8E6FCA2EF5BE}" dt="2024-03-31T02:03:16.123" v="16"/>
          <ac:spMkLst>
            <pc:docMk/>
            <pc:sldMk cId="1032998236" sldId="266"/>
            <ac:spMk id="3" creationId="{7C33A362-7815-1635-6754-ADC7CAB8CA23}"/>
          </ac:spMkLst>
        </pc:spChg>
      </pc:sldChg>
      <pc:sldChg chg="modSp">
        <pc:chgData name="Matthew Evans" userId="75c2b63d-3d45-4d8a-85f2-1dfea617263c" providerId="ADAL" clId="{9E81ABF6-50B8-423B-9BF9-8E6FCA2EF5BE}" dt="2024-03-31T02:03:16.123" v="16"/>
        <pc:sldMkLst>
          <pc:docMk/>
          <pc:sldMk cId="3593202146" sldId="267"/>
        </pc:sldMkLst>
        <pc:spChg chg="mod">
          <ac:chgData name="Matthew Evans" userId="75c2b63d-3d45-4d8a-85f2-1dfea617263c" providerId="ADAL" clId="{9E81ABF6-50B8-423B-9BF9-8E6FCA2EF5BE}" dt="2024-03-31T02:03:16.123" v="16"/>
          <ac:spMkLst>
            <pc:docMk/>
            <pc:sldMk cId="3593202146" sldId="267"/>
            <ac:spMk id="2" creationId="{C18A4D21-42C8-56D1-56DC-52F46FEC118F}"/>
          </ac:spMkLst>
        </pc:spChg>
        <pc:spChg chg="mod">
          <ac:chgData name="Matthew Evans" userId="75c2b63d-3d45-4d8a-85f2-1dfea617263c" providerId="ADAL" clId="{9E81ABF6-50B8-423B-9BF9-8E6FCA2EF5BE}" dt="2024-03-31T02:03:16.123" v="16"/>
          <ac:spMkLst>
            <pc:docMk/>
            <pc:sldMk cId="3593202146" sldId="267"/>
            <ac:spMk id="3" creationId="{CE297E9C-1684-5C61-7466-223B28FB4FDD}"/>
          </ac:spMkLst>
        </pc:spChg>
      </pc:sldChg>
      <pc:sldChg chg="modSp">
        <pc:chgData name="Matthew Evans" userId="75c2b63d-3d45-4d8a-85f2-1dfea617263c" providerId="ADAL" clId="{9E81ABF6-50B8-423B-9BF9-8E6FCA2EF5BE}" dt="2024-03-31T02:03:16.123" v="16"/>
        <pc:sldMkLst>
          <pc:docMk/>
          <pc:sldMk cId="2458497059" sldId="271"/>
        </pc:sldMkLst>
        <pc:spChg chg="mod">
          <ac:chgData name="Matthew Evans" userId="75c2b63d-3d45-4d8a-85f2-1dfea617263c" providerId="ADAL" clId="{9E81ABF6-50B8-423B-9BF9-8E6FCA2EF5BE}" dt="2024-03-31T02:03:16.123" v="16"/>
          <ac:spMkLst>
            <pc:docMk/>
            <pc:sldMk cId="2458497059" sldId="271"/>
            <ac:spMk id="2" creationId="{12D1D984-890B-13E3-7D16-405CD95B0603}"/>
          </ac:spMkLst>
        </pc:spChg>
        <pc:spChg chg="mod">
          <ac:chgData name="Matthew Evans" userId="75c2b63d-3d45-4d8a-85f2-1dfea617263c" providerId="ADAL" clId="{9E81ABF6-50B8-423B-9BF9-8E6FCA2EF5BE}" dt="2024-03-31T02:03:16.123" v="16"/>
          <ac:spMkLst>
            <pc:docMk/>
            <pc:sldMk cId="2458497059" sldId="271"/>
            <ac:spMk id="3" creationId="{D4223FBE-0D4C-A20F-8398-3620B6132B9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6F3595B-18A9-4240-A619-C0CE7487F3DB}" type="datetimeFigureOut">
              <a:rPr lang="en-US" smtClean="0"/>
              <a:t>3/30/2024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EDCEDE7-5A4E-4478-A247-EFE0CBCE2B04}" type="slidenum">
              <a:rPr lang="en-US" smtClean="0"/>
              <a:t>‹#›</a:t>
            </a:fld>
            <a:endParaRPr lang="en-US"/>
          </a:p>
        </p:txBody>
      </p:sp>
    </p:spTree>
    <p:extLst>
      <p:ext uri="{BB962C8B-B14F-4D97-AF65-F5344CB8AC3E}">
        <p14:creationId xmlns:p14="http://schemas.microsoft.com/office/powerpoint/2010/main" val="2162965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DCEDE7-5A4E-4478-A247-EFE0CBCE2B04}" type="slidenum">
              <a:rPr lang="en-US" smtClean="0"/>
              <a:t>1</a:t>
            </a:fld>
            <a:endParaRPr lang="en-US"/>
          </a:p>
        </p:txBody>
      </p:sp>
    </p:spTree>
    <p:extLst>
      <p:ext uri="{BB962C8B-B14F-4D97-AF65-F5344CB8AC3E}">
        <p14:creationId xmlns:p14="http://schemas.microsoft.com/office/powerpoint/2010/main" val="101119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9B432B-AC33-E0EA-AFC8-AB7CE2DFFC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61B0BA-C0C4-5837-71AC-D15B115E4409}"/>
              </a:ext>
            </a:extLst>
          </p:cNvPr>
          <p:cNvSpPr>
            <a:spLocks noGrp="1" noRot="1" noChangeAspect="1"/>
          </p:cNvSpPr>
          <p:nvPr>
            <p:ph type="sldImg"/>
          </p:nvPr>
        </p:nvSpPr>
        <p:spPr>
          <a:xfrm>
            <a:off x="777875" y="0"/>
            <a:ext cx="5759450" cy="3240088"/>
          </a:xfrm>
        </p:spPr>
      </p:sp>
      <p:sp>
        <p:nvSpPr>
          <p:cNvPr id="3" name="Notes Placeholder 2">
            <a:extLst>
              <a:ext uri="{FF2B5EF4-FFF2-40B4-BE49-F238E27FC236}">
                <a16:creationId xmlns:a16="http://schemas.microsoft.com/office/drawing/2014/main" id="{A6BE6661-26CF-2AE1-2F6C-EEC70C20D46A}"/>
              </a:ext>
            </a:extLst>
          </p:cNvPr>
          <p:cNvSpPr>
            <a:spLocks noGrp="1"/>
          </p:cNvSpPr>
          <p:nvPr>
            <p:ph type="body" idx="1"/>
          </p:nvPr>
        </p:nvSpPr>
        <p:spPr>
          <a:xfrm>
            <a:off x="731520" y="3240405"/>
            <a:ext cx="5852160" cy="6175444"/>
          </a:xfrm>
        </p:spPr>
        <p:txBody>
          <a:bodyPr/>
          <a:lstStyle/>
          <a:p>
            <a:pPr algn="l"/>
            <a:r>
              <a:rPr lang="en-US" b="0" i="0" dirty="0">
                <a:solidFill>
                  <a:srgbClr val="000000"/>
                </a:solidFill>
                <a:effectLst/>
                <a:latin typeface="Times New Roman" panose="02020603050405020304" pitchFamily="18" charset="0"/>
              </a:rPr>
              <a:t>a. 29:7</a:t>
            </a:r>
          </a:p>
          <a:p>
            <a:pPr algn="l"/>
            <a:r>
              <a:rPr lang="en-US" b="0" i="0" dirty="0">
                <a:solidFill>
                  <a:srgbClr val="000000"/>
                </a:solidFill>
                <a:effectLst/>
                <a:latin typeface="Times New Roman" panose="02020603050405020304" pitchFamily="18" charset="0"/>
              </a:rPr>
              <a:t>While you’re in this foreign country pray for it. Pray for its peace and prosperity</a:t>
            </a:r>
          </a:p>
          <a:p>
            <a:pPr algn="l"/>
            <a:r>
              <a:rPr lang="en-US" b="0" i="0" dirty="0">
                <a:solidFill>
                  <a:srgbClr val="000000"/>
                </a:solidFill>
                <a:effectLst/>
                <a:latin typeface="Times New Roman" panose="02020603050405020304" pitchFamily="18" charset="0"/>
              </a:rPr>
              <a:t>1 timothy 2:1-3a</a:t>
            </a:r>
          </a:p>
          <a:p>
            <a:pPr algn="l"/>
            <a:r>
              <a:rPr lang="en-US" b="0" i="0" dirty="0">
                <a:solidFill>
                  <a:srgbClr val="000000"/>
                </a:solidFill>
                <a:effectLst/>
                <a:latin typeface="Times New Roman" panose="02020603050405020304" pitchFamily="18" charset="0"/>
              </a:rPr>
              <a:t>Supplication, prayers intercessions, </a:t>
            </a:r>
            <a:r>
              <a:rPr lang="en-US" b="0" i="0" dirty="0" err="1">
                <a:solidFill>
                  <a:srgbClr val="000000"/>
                </a:solidFill>
                <a:effectLst/>
                <a:latin typeface="Times New Roman" panose="02020603050405020304" pitchFamily="18" charset="0"/>
              </a:rPr>
              <a:t>etc</a:t>
            </a:r>
            <a:r>
              <a:rPr lang="en-US" b="0" i="0" dirty="0">
                <a:solidFill>
                  <a:srgbClr val="000000"/>
                </a:solidFill>
                <a:effectLst/>
                <a:latin typeface="Times New Roman" panose="02020603050405020304" pitchFamily="18" charset="0"/>
              </a:rPr>
              <a:t>… all kinds of prayer for all kinds of people… this is good!</a:t>
            </a:r>
          </a:p>
          <a:p>
            <a:pPr algn="l"/>
            <a:r>
              <a:rPr lang="en-US" b="0" i="0" dirty="0">
                <a:solidFill>
                  <a:srgbClr val="000000"/>
                </a:solidFill>
                <a:effectLst/>
                <a:latin typeface="Times New Roman" panose="02020603050405020304" pitchFamily="18" charset="0"/>
              </a:rPr>
              <a:t>b. As Christians, we pray for our leaders and we respect them whether they believe in Jesus Christ, agree with our political beliefs, </a:t>
            </a:r>
            <a:r>
              <a:rPr lang="en-US" b="0" i="0" dirty="0" err="1">
                <a:solidFill>
                  <a:srgbClr val="000000"/>
                </a:solidFill>
                <a:effectLst/>
                <a:latin typeface="Times New Roman" panose="02020603050405020304" pitchFamily="18" charset="0"/>
              </a:rPr>
              <a:t>etc</a:t>
            </a:r>
            <a:r>
              <a:rPr lang="en-US" b="0" i="0" dirty="0">
                <a:solidFill>
                  <a:srgbClr val="000000"/>
                </a:solidFill>
                <a:effectLst/>
                <a:latin typeface="Times New Roman" panose="02020603050405020304" pitchFamily="18" charset="0"/>
              </a:rPr>
              <a:t> we do it </a:t>
            </a:r>
            <a:r>
              <a:rPr lang="en-US" b="0" i="0" dirty="0" err="1">
                <a:solidFill>
                  <a:srgbClr val="000000"/>
                </a:solidFill>
                <a:effectLst/>
                <a:latin typeface="Times New Roman" panose="02020603050405020304" pitchFamily="18" charset="0"/>
              </a:rPr>
              <a:t>cuz</a:t>
            </a:r>
            <a:r>
              <a:rPr lang="en-US" b="0" i="0" dirty="0">
                <a:solidFill>
                  <a:srgbClr val="000000"/>
                </a:solidFill>
                <a:effectLst/>
                <a:latin typeface="Times New Roman" panose="02020603050405020304" pitchFamily="18" charset="0"/>
              </a:rPr>
              <a:t> GOD said to</a:t>
            </a:r>
          </a:p>
          <a:p>
            <a:pPr algn="l"/>
            <a:r>
              <a:rPr lang="en-US" b="0" i="0" dirty="0" err="1">
                <a:solidFill>
                  <a:srgbClr val="000000"/>
                </a:solidFill>
                <a:effectLst/>
                <a:latin typeface="Times New Roman" panose="02020603050405020304" pitchFamily="18" charset="0"/>
              </a:rPr>
              <a:t>i</a:t>
            </a:r>
            <a:r>
              <a:rPr lang="en-US" b="0" i="0" dirty="0">
                <a:solidFill>
                  <a:srgbClr val="000000"/>
                </a:solidFill>
                <a:effectLst/>
                <a:latin typeface="Times New Roman" panose="02020603050405020304" pitchFamily="18" charset="0"/>
              </a:rPr>
              <a:t>. Civil government may change but kingdom of GOD does not change ii. Christians pray for whoever is in charge… always!</a:t>
            </a:r>
          </a:p>
          <a:p>
            <a:pPr algn="l"/>
            <a:r>
              <a:rPr lang="en-US" b="0" i="0" dirty="0">
                <a:solidFill>
                  <a:srgbClr val="000000"/>
                </a:solidFill>
                <a:effectLst/>
                <a:latin typeface="Times New Roman" panose="02020603050405020304" pitchFamily="18" charset="0"/>
              </a:rPr>
              <a:t>c. Who is Jeremiah telling these people to pray for?</a:t>
            </a:r>
          </a:p>
          <a:p>
            <a:pPr algn="l"/>
            <a:r>
              <a:rPr lang="en-US" b="0" i="0" dirty="0">
                <a:solidFill>
                  <a:srgbClr val="000000"/>
                </a:solidFill>
                <a:effectLst/>
                <a:latin typeface="Times New Roman" panose="02020603050405020304" pitchFamily="18" charset="0"/>
              </a:rPr>
              <a:t>Diff political party? People in same country? Actually the people who came into Israel, beat them down, and took them back to Babylon… their enemy!</a:t>
            </a:r>
          </a:p>
          <a:p>
            <a:pPr algn="l"/>
            <a:r>
              <a:rPr lang="en-US" b="0" i="0" dirty="0">
                <a:solidFill>
                  <a:srgbClr val="000000"/>
                </a:solidFill>
                <a:effectLst/>
                <a:latin typeface="Times New Roman" panose="02020603050405020304" pitchFamily="18" charset="0"/>
              </a:rPr>
              <a:t>d. Who is Paul telling them to pray for in 1 timothy? Nero… pagans, nuts and who persecute them yet still pray for them!</a:t>
            </a:r>
          </a:p>
          <a:p>
            <a:pPr algn="l"/>
            <a:r>
              <a:rPr lang="en-US" b="0" i="0" dirty="0">
                <a:solidFill>
                  <a:srgbClr val="000000"/>
                </a:solidFill>
                <a:effectLst/>
                <a:latin typeface="Times New Roman" panose="02020603050405020304" pitchFamily="18" charset="0"/>
              </a:rPr>
              <a:t>e. What is our excuse? We have a responsibility to pray for our leaders</a:t>
            </a:r>
          </a:p>
          <a:p>
            <a:pPr algn="l"/>
            <a:r>
              <a:rPr lang="en-US" b="0" i="0" dirty="0">
                <a:solidFill>
                  <a:srgbClr val="000000"/>
                </a:solidFill>
                <a:effectLst/>
                <a:latin typeface="Times New Roman" panose="02020603050405020304" pitchFamily="18" charset="0"/>
              </a:rPr>
              <a:t>1 peter 2:15-17   Tough… but what GOD wants us to do ii. Honor everyone</a:t>
            </a:r>
          </a:p>
          <a:p>
            <a:pPr algn="l"/>
            <a:r>
              <a:rPr lang="en-US" b="0" i="0" dirty="0">
                <a:solidFill>
                  <a:srgbClr val="000000"/>
                </a:solidFill>
                <a:effectLst/>
                <a:latin typeface="Times New Roman" panose="02020603050405020304" pitchFamily="18" charset="0"/>
              </a:rPr>
              <a:t>1. Times are bitter, lots of hate in political discourse</a:t>
            </a:r>
          </a:p>
          <a:p>
            <a:pPr algn="l"/>
            <a:r>
              <a:rPr lang="en-US" b="0" i="0" dirty="0">
                <a:solidFill>
                  <a:srgbClr val="000000"/>
                </a:solidFill>
                <a:effectLst/>
                <a:latin typeface="Times New Roman" panose="02020603050405020304" pitchFamily="18" charset="0"/>
              </a:rPr>
              <a:t>2. Christians can make a difference by choosing to honor everyone, treating everyone with dignity respect</a:t>
            </a:r>
          </a:p>
          <a:p>
            <a:pPr algn="l"/>
            <a:r>
              <a:rPr lang="en-US" b="0" i="0" dirty="0">
                <a:solidFill>
                  <a:srgbClr val="000000"/>
                </a:solidFill>
                <a:effectLst/>
                <a:latin typeface="Times New Roman" panose="02020603050405020304" pitchFamily="18" charset="0"/>
              </a:rPr>
              <a:t>3. If we let politics override Christianity all we see in our opponents are people to beat but if we maintain Christianity as our primary identity we love everyone</a:t>
            </a:r>
          </a:p>
          <a:p>
            <a:pPr algn="l"/>
            <a:r>
              <a:rPr lang="en-US" b="0" i="0" dirty="0">
                <a:solidFill>
                  <a:srgbClr val="000000"/>
                </a:solidFill>
                <a:effectLst/>
                <a:latin typeface="Times New Roman" panose="02020603050405020304" pitchFamily="18" charset="0"/>
              </a:rPr>
              <a:t>4. You can stand up for abortion and love someone, maybe Christians, who have made such a choice as they put their lives back together</a:t>
            </a:r>
          </a:p>
          <a:p>
            <a:pPr algn="l"/>
            <a:r>
              <a:rPr lang="en-US" b="0" i="0" dirty="0">
                <a:solidFill>
                  <a:srgbClr val="000000"/>
                </a:solidFill>
                <a:effectLst/>
                <a:latin typeface="Times New Roman" panose="02020603050405020304" pitchFamily="18" charset="0"/>
              </a:rPr>
              <a:t>5. You can stand up for traditional marriages and love someone who has chosen a homosexual lifestyle</a:t>
            </a:r>
          </a:p>
          <a:p>
            <a:pPr algn="l"/>
            <a:r>
              <a:rPr lang="en-US" b="0" i="0" dirty="0">
                <a:solidFill>
                  <a:srgbClr val="000000"/>
                </a:solidFill>
                <a:effectLst/>
                <a:latin typeface="Times New Roman" panose="02020603050405020304" pitchFamily="18" charset="0"/>
              </a:rPr>
              <a:t>6. You can point out the stark differences between the gospel and the Koran and love Muslims and treat them with respect</a:t>
            </a:r>
          </a:p>
          <a:p>
            <a:pPr algn="l"/>
            <a:r>
              <a:rPr lang="en-US" b="0" i="0" dirty="0">
                <a:solidFill>
                  <a:srgbClr val="000000"/>
                </a:solidFill>
                <a:effectLst/>
                <a:latin typeface="Times New Roman" panose="02020603050405020304" pitchFamily="18" charset="0"/>
              </a:rPr>
              <a:t>7. You can strongly disagree with someone on the opposite political aisle from you yet be willing to invite them into your home and show them</a:t>
            </a:r>
          </a:p>
          <a:p>
            <a:pPr algn="l"/>
            <a:r>
              <a:rPr lang="en-US" b="0" i="0" dirty="0">
                <a:solidFill>
                  <a:srgbClr val="000000"/>
                </a:solidFill>
                <a:effectLst/>
                <a:latin typeface="Times New Roman" panose="02020603050405020304" pitchFamily="18" charset="0"/>
              </a:rPr>
              <a:t>the love of CHRIST, show them your heavenly kingdom is more important than this earthly kingdom</a:t>
            </a:r>
          </a:p>
          <a:p>
            <a:pPr algn="l"/>
            <a:r>
              <a:rPr lang="en-US" b="0" i="0" dirty="0">
                <a:solidFill>
                  <a:srgbClr val="000000"/>
                </a:solidFill>
                <a:effectLst/>
                <a:latin typeface="Times New Roman" panose="02020603050405020304" pitchFamily="18" charset="0"/>
              </a:rPr>
              <a:t>8. Show a world consumed by hatred that you are from a different kingdom and you </a:t>
            </a:r>
            <a:r>
              <a:rPr lang="en-US" b="0" i="0" dirty="0" err="1">
                <a:solidFill>
                  <a:srgbClr val="000000"/>
                </a:solidFill>
                <a:effectLst/>
                <a:latin typeface="Times New Roman" panose="02020603050405020304" pitchFamily="18" charset="0"/>
              </a:rPr>
              <a:t>wo’t</a:t>
            </a:r>
            <a:r>
              <a:rPr lang="en-US" b="0" i="0" dirty="0">
                <a:solidFill>
                  <a:srgbClr val="000000"/>
                </a:solidFill>
                <a:effectLst/>
                <a:latin typeface="Times New Roman" panose="02020603050405020304" pitchFamily="18" charset="0"/>
              </a:rPr>
              <a:t> act that way. HONOR EVERYONE</a:t>
            </a:r>
          </a:p>
          <a:p>
            <a:endParaRPr lang="en-US" dirty="0"/>
          </a:p>
        </p:txBody>
      </p:sp>
      <p:sp>
        <p:nvSpPr>
          <p:cNvPr id="4" name="Slide Number Placeholder 3">
            <a:extLst>
              <a:ext uri="{FF2B5EF4-FFF2-40B4-BE49-F238E27FC236}">
                <a16:creationId xmlns:a16="http://schemas.microsoft.com/office/drawing/2014/main" id="{C0699D54-0741-D6D9-680D-7C3265AE2501}"/>
              </a:ext>
            </a:extLst>
          </p:cNvPr>
          <p:cNvSpPr>
            <a:spLocks noGrp="1"/>
          </p:cNvSpPr>
          <p:nvPr>
            <p:ph type="sldNum" sz="quarter" idx="5"/>
          </p:nvPr>
        </p:nvSpPr>
        <p:spPr/>
        <p:txBody>
          <a:bodyPr/>
          <a:lstStyle/>
          <a:p>
            <a:fld id="{9EDCEDE7-5A4E-4478-A247-EFE0CBCE2B04}" type="slidenum">
              <a:rPr lang="en-US" smtClean="0"/>
              <a:t>10</a:t>
            </a:fld>
            <a:endParaRPr lang="en-US"/>
          </a:p>
        </p:txBody>
      </p:sp>
    </p:spTree>
    <p:extLst>
      <p:ext uri="{BB962C8B-B14F-4D97-AF65-F5344CB8AC3E}">
        <p14:creationId xmlns:p14="http://schemas.microsoft.com/office/powerpoint/2010/main" val="2638402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67873D-46A4-C7FD-01C4-9501D470385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967BF3-E7A3-8242-82B5-31FD6B3C2CF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8C8D937-B715-1F6B-7DB7-055ECB630277}"/>
              </a:ext>
            </a:extLst>
          </p:cNvPr>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a. Jeremiah 29:10-11</a:t>
            </a:r>
          </a:p>
          <a:p>
            <a:pPr algn="l"/>
            <a:r>
              <a:rPr lang="en-US" b="0" i="0" dirty="0" err="1">
                <a:solidFill>
                  <a:srgbClr val="000000"/>
                </a:solidFill>
                <a:effectLst/>
                <a:latin typeface="Times New Roman" panose="02020603050405020304" pitchFamily="18" charset="0"/>
              </a:rPr>
              <a:t>i</a:t>
            </a:r>
            <a:r>
              <a:rPr lang="en-US" b="0" i="0" dirty="0">
                <a:solidFill>
                  <a:srgbClr val="000000"/>
                </a:solidFill>
                <a:effectLst/>
                <a:latin typeface="Times New Roman" panose="02020603050405020304" pitchFamily="18" charset="0"/>
              </a:rPr>
              <a:t>. A verse we hear often</a:t>
            </a:r>
          </a:p>
          <a:p>
            <a:pPr algn="l"/>
            <a:r>
              <a:rPr lang="en-US" b="0" i="0" dirty="0">
                <a:solidFill>
                  <a:srgbClr val="000000"/>
                </a:solidFill>
                <a:effectLst/>
                <a:latin typeface="Times New Roman" panose="02020603050405020304" pitchFamily="18" charset="0"/>
              </a:rPr>
              <a:t>ii. Completely out of context… sent to men and women in exile in Babylon having being beaten in war wondering if its ever going to end</a:t>
            </a:r>
          </a:p>
          <a:p>
            <a:pPr algn="l"/>
            <a:r>
              <a:rPr lang="en-US" b="0" i="0" dirty="0">
                <a:solidFill>
                  <a:srgbClr val="000000"/>
                </a:solidFill>
                <a:effectLst/>
                <a:latin typeface="Times New Roman" panose="02020603050405020304" pitchFamily="18" charset="0"/>
              </a:rPr>
              <a:t>iii. GOD says it will</a:t>
            </a:r>
          </a:p>
          <a:p>
            <a:pPr algn="l"/>
            <a:r>
              <a:rPr lang="en-US" b="0" i="0" dirty="0">
                <a:solidFill>
                  <a:srgbClr val="000000"/>
                </a:solidFill>
                <a:effectLst/>
                <a:latin typeface="Times New Roman" panose="02020603050405020304" pitchFamily="18" charset="0"/>
              </a:rPr>
              <a:t>b. Verse 12-14</a:t>
            </a:r>
          </a:p>
          <a:p>
            <a:pPr algn="l"/>
            <a:r>
              <a:rPr lang="en-US" b="0" i="0" dirty="0" err="1">
                <a:solidFill>
                  <a:srgbClr val="000000"/>
                </a:solidFill>
                <a:effectLst/>
                <a:latin typeface="Times New Roman" panose="02020603050405020304" pitchFamily="18" charset="0"/>
              </a:rPr>
              <a:t>i</a:t>
            </a:r>
            <a:r>
              <a:rPr lang="en-US" b="0" i="0" dirty="0">
                <a:solidFill>
                  <a:srgbClr val="000000"/>
                </a:solidFill>
                <a:effectLst/>
                <a:latin typeface="Times New Roman" panose="02020603050405020304" pitchFamily="18" charset="0"/>
              </a:rPr>
              <a:t>. Goes on to make several promises to his people of how they will be </a:t>
            </a:r>
            <a:r>
              <a:rPr lang="en-US" b="0" i="0" dirty="0" err="1">
                <a:solidFill>
                  <a:srgbClr val="000000"/>
                </a:solidFill>
                <a:effectLst/>
                <a:latin typeface="Times New Roman" panose="02020603050405020304" pitchFamily="18" charset="0"/>
              </a:rPr>
              <a:t>delievered</a:t>
            </a:r>
            <a:r>
              <a:rPr lang="en-US" b="0" i="0" dirty="0">
                <a:solidFill>
                  <a:srgbClr val="000000"/>
                </a:solidFill>
                <a:effectLst/>
                <a:latin typeface="Times New Roman" panose="02020603050405020304" pitchFamily="18" charset="0"/>
              </a:rPr>
              <a:t> out of exile</a:t>
            </a:r>
          </a:p>
          <a:p>
            <a:pPr algn="l"/>
            <a:r>
              <a:rPr lang="en-US" b="0" i="0" dirty="0">
                <a:solidFill>
                  <a:srgbClr val="000000"/>
                </a:solidFill>
                <a:effectLst/>
                <a:latin typeface="Times New Roman" panose="02020603050405020304" pitchFamily="18" charset="0"/>
              </a:rPr>
              <a:t>c. Application</a:t>
            </a:r>
          </a:p>
          <a:p>
            <a:pPr algn="l"/>
            <a:r>
              <a:rPr lang="en-US" b="0" i="0" dirty="0" err="1">
                <a:solidFill>
                  <a:srgbClr val="000000"/>
                </a:solidFill>
                <a:effectLst/>
                <a:latin typeface="Times New Roman" panose="02020603050405020304" pitchFamily="18" charset="0"/>
              </a:rPr>
              <a:t>i</a:t>
            </a:r>
            <a:r>
              <a:rPr lang="en-US" b="0" i="0" dirty="0">
                <a:solidFill>
                  <a:srgbClr val="000000"/>
                </a:solidFill>
                <a:effectLst/>
                <a:latin typeface="Times New Roman" panose="02020603050405020304" pitchFamily="18" charset="0"/>
              </a:rPr>
              <a:t>. We need to remember this, he is going to bring us back out of exile</a:t>
            </a:r>
          </a:p>
          <a:p>
            <a:pPr algn="l"/>
            <a:r>
              <a:rPr lang="en-US" b="0" i="0" dirty="0">
                <a:solidFill>
                  <a:srgbClr val="000000"/>
                </a:solidFill>
                <a:effectLst/>
                <a:latin typeface="Times New Roman" panose="02020603050405020304" pitchFamily="18" charset="0"/>
              </a:rPr>
              <a:t>ii. This world is not our home</a:t>
            </a:r>
          </a:p>
          <a:p>
            <a:pPr algn="l"/>
            <a:r>
              <a:rPr lang="en-US" b="0" i="0" dirty="0">
                <a:solidFill>
                  <a:srgbClr val="000000"/>
                </a:solidFill>
                <a:effectLst/>
                <a:latin typeface="Times New Roman" panose="02020603050405020304" pitchFamily="18" charset="0"/>
              </a:rPr>
              <a:t>iii. The reminder that we are going home helps us remember that all things, including politics, needs to be kept in the proper perspective</a:t>
            </a:r>
          </a:p>
          <a:p>
            <a:pPr algn="l"/>
            <a:r>
              <a:rPr lang="en-US" b="0" i="0" dirty="0">
                <a:solidFill>
                  <a:srgbClr val="000000"/>
                </a:solidFill>
                <a:effectLst/>
                <a:latin typeface="Times New Roman" panose="02020603050405020304" pitchFamily="18" charset="0"/>
              </a:rPr>
              <a:t>iv. Go back to Philippians 3:20,21</a:t>
            </a:r>
          </a:p>
          <a:p>
            <a:pPr algn="l"/>
            <a:r>
              <a:rPr lang="en-US" b="0" i="0" dirty="0">
                <a:solidFill>
                  <a:srgbClr val="000000"/>
                </a:solidFill>
                <a:effectLst/>
                <a:latin typeface="Times New Roman" panose="02020603050405020304" pitchFamily="18" charset="0"/>
              </a:rPr>
              <a:t>v. That’s what we are longing for</a:t>
            </a:r>
          </a:p>
          <a:p>
            <a:pPr algn="l"/>
            <a:r>
              <a:rPr lang="en-US" b="0" i="0" dirty="0">
                <a:solidFill>
                  <a:srgbClr val="000000"/>
                </a:solidFill>
                <a:effectLst/>
                <a:latin typeface="Times New Roman" panose="02020603050405020304" pitchFamily="18" charset="0"/>
              </a:rPr>
              <a:t>vi. While you are here be the best citizen you can be, use your rights for the good of the kingdom, but we realize there is something better which helps us to keep our priorities in check</a:t>
            </a:r>
          </a:p>
          <a:p>
            <a:endParaRPr lang="en-US" dirty="0"/>
          </a:p>
        </p:txBody>
      </p:sp>
      <p:sp>
        <p:nvSpPr>
          <p:cNvPr id="4" name="Slide Number Placeholder 3">
            <a:extLst>
              <a:ext uri="{FF2B5EF4-FFF2-40B4-BE49-F238E27FC236}">
                <a16:creationId xmlns:a16="http://schemas.microsoft.com/office/drawing/2014/main" id="{9B8123C6-094B-1036-734C-E0EE15D847ED}"/>
              </a:ext>
            </a:extLst>
          </p:cNvPr>
          <p:cNvSpPr>
            <a:spLocks noGrp="1"/>
          </p:cNvSpPr>
          <p:nvPr>
            <p:ph type="sldNum" sz="quarter" idx="5"/>
          </p:nvPr>
        </p:nvSpPr>
        <p:spPr/>
        <p:txBody>
          <a:bodyPr/>
          <a:lstStyle/>
          <a:p>
            <a:fld id="{9EDCEDE7-5A4E-4478-A247-EFE0CBCE2B04}" type="slidenum">
              <a:rPr lang="en-US" smtClean="0"/>
              <a:t>11</a:t>
            </a:fld>
            <a:endParaRPr lang="en-US"/>
          </a:p>
        </p:txBody>
      </p:sp>
    </p:spTree>
    <p:extLst>
      <p:ext uri="{BB962C8B-B14F-4D97-AF65-F5344CB8AC3E}">
        <p14:creationId xmlns:p14="http://schemas.microsoft.com/office/powerpoint/2010/main" val="566308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DCEDE7-5A4E-4478-A247-EFE0CBCE2B04}" type="slidenum">
              <a:rPr lang="en-US" smtClean="0"/>
              <a:t>12</a:t>
            </a:fld>
            <a:endParaRPr lang="en-US"/>
          </a:p>
        </p:txBody>
      </p:sp>
    </p:spTree>
    <p:extLst>
      <p:ext uri="{BB962C8B-B14F-4D97-AF65-F5344CB8AC3E}">
        <p14:creationId xmlns:p14="http://schemas.microsoft.com/office/powerpoint/2010/main" val="494547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DCEDE7-5A4E-4478-A247-EFE0CBCE2B04}" type="slidenum">
              <a:rPr lang="en-US" smtClean="0"/>
              <a:t>13</a:t>
            </a:fld>
            <a:endParaRPr lang="en-US"/>
          </a:p>
        </p:txBody>
      </p:sp>
    </p:spTree>
    <p:extLst>
      <p:ext uri="{BB962C8B-B14F-4D97-AF65-F5344CB8AC3E}">
        <p14:creationId xmlns:p14="http://schemas.microsoft.com/office/powerpoint/2010/main" val="1706686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DCEDE7-5A4E-4478-A247-EFE0CBCE2B04}" type="slidenum">
              <a:rPr lang="en-US" smtClean="0"/>
              <a:t>14</a:t>
            </a:fld>
            <a:endParaRPr lang="en-US"/>
          </a:p>
        </p:txBody>
      </p:sp>
    </p:spTree>
    <p:extLst>
      <p:ext uri="{BB962C8B-B14F-4D97-AF65-F5344CB8AC3E}">
        <p14:creationId xmlns:p14="http://schemas.microsoft.com/office/powerpoint/2010/main" val="2836043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DCEDE7-5A4E-4478-A247-EFE0CBCE2B04}" type="slidenum">
              <a:rPr lang="en-US" smtClean="0"/>
              <a:t>15</a:t>
            </a:fld>
            <a:endParaRPr lang="en-US"/>
          </a:p>
        </p:txBody>
      </p:sp>
    </p:spTree>
    <p:extLst>
      <p:ext uri="{BB962C8B-B14F-4D97-AF65-F5344CB8AC3E}">
        <p14:creationId xmlns:p14="http://schemas.microsoft.com/office/powerpoint/2010/main" val="2385028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See a trend? We have a human tendency to get caught up in what’s happening in this world which causes us to panic, worry, lose our tempers, lose our priority’s when the truth is 1) GOD is in control and 2) this is not our home, our Father has rooms prepared for us when we get home. In the meantime, let’s take care of our families, pray for those in charge, and do our best to glorify and further the kingdom of GOD</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Today is Easter Sunday, a day where people remember that our LORD died for us and was raised to death on the third day. All too often we remember this truth when we are between these four walls and as soon as we exit we forget we have been bought, that we are not citizens of this world, that we are exiles. If we really want to remember and honor the sacrifice of our LORD, let’s not get overly caught up in the things of this world. If things were so great here why would we need another home? </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As this year progresses, let us show the world that not only is CHRIST alive, but HE is alive in us. HE has breathed new life into us. What a wonderful opportunity we have to live like men and women of faith. And to show other people what that </a:t>
            </a:r>
            <a:r>
              <a:rPr lang="en-US" b="0" i="0">
                <a:solidFill>
                  <a:srgbClr val="000000"/>
                </a:solidFill>
                <a:effectLst/>
                <a:latin typeface="Times New Roman" panose="02020603050405020304" pitchFamily="18" charset="0"/>
              </a:rPr>
              <a:t>looks like.</a:t>
            </a:r>
            <a:endParaRPr lang="en-US" dirty="0"/>
          </a:p>
        </p:txBody>
      </p:sp>
      <p:sp>
        <p:nvSpPr>
          <p:cNvPr id="4" name="Slide Number Placeholder 3"/>
          <p:cNvSpPr>
            <a:spLocks noGrp="1"/>
          </p:cNvSpPr>
          <p:nvPr>
            <p:ph type="sldNum" sz="quarter" idx="5"/>
          </p:nvPr>
        </p:nvSpPr>
        <p:spPr/>
        <p:txBody>
          <a:bodyPr/>
          <a:lstStyle/>
          <a:p>
            <a:fld id="{9EDCEDE7-5A4E-4478-A247-EFE0CBCE2B04}" type="slidenum">
              <a:rPr lang="en-US" smtClean="0"/>
              <a:t>16</a:t>
            </a:fld>
            <a:endParaRPr lang="en-US"/>
          </a:p>
        </p:txBody>
      </p:sp>
    </p:spTree>
    <p:extLst>
      <p:ext uri="{BB962C8B-B14F-4D97-AF65-F5344CB8AC3E}">
        <p14:creationId xmlns:p14="http://schemas.microsoft.com/office/powerpoint/2010/main" val="1216493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DCEDE7-5A4E-4478-A247-EFE0CBCE2B04}" type="slidenum">
              <a:rPr lang="en-US" smtClean="0"/>
              <a:t>2</a:t>
            </a:fld>
            <a:endParaRPr lang="en-US"/>
          </a:p>
        </p:txBody>
      </p:sp>
    </p:spTree>
    <p:extLst>
      <p:ext uri="{BB962C8B-B14F-4D97-AF65-F5344CB8AC3E}">
        <p14:creationId xmlns:p14="http://schemas.microsoft.com/office/powerpoint/2010/main" val="2524091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Trump/Biden…. some of you think it will save the country, some of you think it is leading the country on a terrible path</a:t>
            </a:r>
          </a:p>
          <a:p>
            <a:pPr algn="l"/>
            <a:r>
              <a:rPr lang="en-US" b="0" i="0" dirty="0">
                <a:solidFill>
                  <a:srgbClr val="000000"/>
                </a:solidFill>
                <a:effectLst/>
                <a:latin typeface="Times New Roman" panose="02020603050405020304" pitchFamily="18" charset="0"/>
              </a:rPr>
              <a:t>Hard not to get wrapped up, enmeshed in all the politics so much so that the concerns of the kingdom of GOD gets overshadowed</a:t>
            </a:r>
          </a:p>
          <a:p>
            <a:pPr algn="l"/>
            <a:endParaRPr lang="en-US" b="0" i="0" dirty="0">
              <a:solidFill>
                <a:srgbClr val="000000"/>
              </a:solidFill>
              <a:effectLst/>
              <a:latin typeface="Times New Roman" panose="02020603050405020304" pitchFamily="18" charset="0"/>
            </a:endParaRPr>
          </a:p>
          <a:p>
            <a:pPr algn="l"/>
            <a:r>
              <a:rPr lang="en-US" b="0" i="0" dirty="0">
                <a:solidFill>
                  <a:srgbClr val="000000"/>
                </a:solidFill>
                <a:effectLst/>
                <a:latin typeface="Times New Roman" panose="02020603050405020304" pitchFamily="18" charset="0"/>
              </a:rPr>
              <a:t>Transition: We understand that the way and work of the kingdom of GOD is much different than the kingdoms of this world</a:t>
            </a:r>
          </a:p>
          <a:p>
            <a:endParaRPr lang="en-US" dirty="0"/>
          </a:p>
        </p:txBody>
      </p:sp>
      <p:sp>
        <p:nvSpPr>
          <p:cNvPr id="4" name="Slide Number Placeholder 3"/>
          <p:cNvSpPr>
            <a:spLocks noGrp="1"/>
          </p:cNvSpPr>
          <p:nvPr>
            <p:ph type="sldNum" sz="quarter" idx="5"/>
          </p:nvPr>
        </p:nvSpPr>
        <p:spPr/>
        <p:txBody>
          <a:bodyPr/>
          <a:lstStyle/>
          <a:p>
            <a:fld id="{9EDCEDE7-5A4E-4478-A247-EFE0CBCE2B04}" type="slidenum">
              <a:rPr lang="en-US" smtClean="0"/>
              <a:t>3</a:t>
            </a:fld>
            <a:endParaRPr lang="en-US"/>
          </a:p>
        </p:txBody>
      </p:sp>
    </p:spTree>
    <p:extLst>
      <p:ext uri="{BB962C8B-B14F-4D97-AF65-F5344CB8AC3E}">
        <p14:creationId xmlns:p14="http://schemas.microsoft.com/office/powerpoint/2010/main" val="2194755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301625"/>
            <a:ext cx="5759450" cy="3240088"/>
          </a:xfrm>
        </p:spPr>
      </p:sp>
      <p:sp>
        <p:nvSpPr>
          <p:cNvPr id="3" name="Notes Placeholder 2"/>
          <p:cNvSpPr>
            <a:spLocks noGrp="1"/>
          </p:cNvSpPr>
          <p:nvPr>
            <p:ph type="body" idx="1"/>
          </p:nvPr>
        </p:nvSpPr>
        <p:spPr>
          <a:xfrm>
            <a:off x="731520" y="3542110"/>
            <a:ext cx="5852160" cy="5441252"/>
          </a:xfrm>
        </p:spPr>
        <p:txBody>
          <a:bodyPr/>
          <a:lstStyle/>
          <a:p>
            <a:pPr algn="l"/>
            <a:r>
              <a:rPr lang="en-US" b="0" i="0" dirty="0">
                <a:solidFill>
                  <a:srgbClr val="000000"/>
                </a:solidFill>
                <a:effectLst/>
                <a:latin typeface="Times New Roman" panose="02020603050405020304" pitchFamily="18" charset="0"/>
              </a:rPr>
              <a:t>John 18:36…my kingdom is not of this world</a:t>
            </a:r>
          </a:p>
          <a:p>
            <a:pPr algn="l"/>
            <a:r>
              <a:rPr lang="en-US" b="0" i="0" dirty="0">
                <a:solidFill>
                  <a:srgbClr val="000000"/>
                </a:solidFill>
                <a:effectLst/>
                <a:latin typeface="Times New Roman" panose="02020603050405020304" pitchFamily="18" charset="0"/>
              </a:rPr>
              <a:t>He is a different sort of king with a different sort of power</a:t>
            </a:r>
          </a:p>
          <a:p>
            <a:pPr algn="l"/>
            <a:r>
              <a:rPr lang="en-US" b="0" i="0" dirty="0" err="1">
                <a:solidFill>
                  <a:srgbClr val="000000"/>
                </a:solidFill>
                <a:effectLst/>
                <a:latin typeface="Times New Roman" panose="02020603050405020304" pitchFamily="18" charset="0"/>
              </a:rPr>
              <a:t>Phillippians</a:t>
            </a:r>
            <a:r>
              <a:rPr lang="en-US" b="0" i="0" dirty="0">
                <a:solidFill>
                  <a:srgbClr val="000000"/>
                </a:solidFill>
                <a:effectLst/>
                <a:latin typeface="Times New Roman" panose="02020603050405020304" pitchFamily="18" charset="0"/>
              </a:rPr>
              <a:t> 3:20… our citizenship is in heaven and from it we await a savior the Lord Jesus Christ</a:t>
            </a:r>
          </a:p>
          <a:p>
            <a:pPr algn="l"/>
            <a:endParaRPr lang="en-US" b="0" i="0" dirty="0">
              <a:solidFill>
                <a:srgbClr val="000000"/>
              </a:solidFill>
              <a:effectLst/>
              <a:latin typeface="Times New Roman" panose="02020603050405020304" pitchFamily="18" charset="0"/>
            </a:endParaRPr>
          </a:p>
          <a:p>
            <a:pPr algn="l"/>
            <a:r>
              <a:rPr lang="en-US" b="0" i="0" dirty="0">
                <a:solidFill>
                  <a:srgbClr val="000000"/>
                </a:solidFill>
                <a:effectLst/>
                <a:latin typeface="Times New Roman" panose="02020603050405020304" pitchFamily="18" charset="0"/>
              </a:rPr>
              <a:t>City of </a:t>
            </a:r>
            <a:r>
              <a:rPr lang="en-US" b="0" i="0" dirty="0" err="1">
                <a:solidFill>
                  <a:srgbClr val="000000"/>
                </a:solidFill>
                <a:effectLst/>
                <a:latin typeface="Times New Roman" panose="02020603050405020304" pitchFamily="18" charset="0"/>
              </a:rPr>
              <a:t>Phillippi</a:t>
            </a:r>
            <a:r>
              <a:rPr lang="en-US" b="0" i="0" dirty="0">
                <a:solidFill>
                  <a:srgbClr val="000000"/>
                </a:solidFill>
                <a:effectLst/>
                <a:latin typeface="Times New Roman" panose="02020603050405020304" pitchFamily="18" charset="0"/>
              </a:rPr>
              <a:t> was a Roman colony…. a great honor to be a citizen of these Roman colonies like </a:t>
            </a:r>
            <a:r>
              <a:rPr lang="en-US" b="0" i="0" dirty="0" err="1">
                <a:solidFill>
                  <a:srgbClr val="000000"/>
                </a:solidFill>
                <a:effectLst/>
                <a:latin typeface="Times New Roman" panose="02020603050405020304" pitchFamily="18" charset="0"/>
              </a:rPr>
              <a:t>Phillippi</a:t>
            </a:r>
            <a:endParaRPr lang="en-US" b="0" i="0" dirty="0">
              <a:solidFill>
                <a:srgbClr val="000000"/>
              </a:solidFill>
              <a:effectLst/>
              <a:latin typeface="Times New Roman" panose="02020603050405020304" pitchFamily="18" charset="0"/>
            </a:endParaRPr>
          </a:p>
          <a:p>
            <a:pPr algn="l"/>
            <a:r>
              <a:rPr lang="en-US" b="0" i="0" dirty="0">
                <a:solidFill>
                  <a:srgbClr val="000000"/>
                </a:solidFill>
                <a:effectLst/>
                <a:latin typeface="Times New Roman" panose="02020603050405020304" pitchFamily="18" charset="0"/>
              </a:rPr>
              <a:t>Paul says the citizenship you should be proud of is your heavenly citizenship, this is how you should identify yourself… we are in a home away from home, but that home is the presence of GOD, not Rome</a:t>
            </a:r>
          </a:p>
          <a:p>
            <a:pPr algn="l"/>
            <a:endParaRPr lang="en-US" b="0" i="0" dirty="0">
              <a:solidFill>
                <a:srgbClr val="000000"/>
              </a:solidFill>
              <a:effectLst/>
              <a:latin typeface="Times New Roman" panose="02020603050405020304" pitchFamily="18" charset="0"/>
            </a:endParaRPr>
          </a:p>
          <a:p>
            <a:pPr algn="l"/>
            <a:r>
              <a:rPr lang="en-US" b="0" i="0" dirty="0">
                <a:solidFill>
                  <a:srgbClr val="000000"/>
                </a:solidFill>
                <a:effectLst/>
                <a:latin typeface="Times New Roman" panose="02020603050405020304" pitchFamily="18" charset="0"/>
              </a:rPr>
              <a:t>Transition: Term Savior and Lord typically used of Caesar (from Phil 3:20)</a:t>
            </a:r>
          </a:p>
          <a:p>
            <a:pPr algn="l"/>
            <a:endParaRPr lang="en-US" b="0" i="0" dirty="0">
              <a:solidFill>
                <a:srgbClr val="000000"/>
              </a:solidFill>
              <a:effectLst/>
              <a:latin typeface="Times New Roman" panose="02020603050405020304" pitchFamily="18" charset="0"/>
            </a:endParaRPr>
          </a:p>
          <a:p>
            <a:pPr algn="l"/>
            <a:r>
              <a:rPr lang="en-US" b="0" i="0" dirty="0">
                <a:solidFill>
                  <a:srgbClr val="000000"/>
                </a:solidFill>
                <a:effectLst/>
                <a:latin typeface="Times New Roman" panose="02020603050405020304" pitchFamily="18" charset="0"/>
              </a:rPr>
              <a:t>The emperors of Rome had unleashed bitter attacks against the Christians during this period, and members of the early church recorded many of the persecutions and deaths. Polycarp was arrested on the charge of being a Christian -- a member of a politically dangerous cult whose rapid growth needed to be stopped. Amidst an angry mob, the Roman proconsul took pity on such a gentle old man and urged Polycarp to proclaim, "Caesar is Lord". If only Polycarp would make this declaration and offer a small pinch of incense to Caesar's statue he would escape torture and death. To this Polycarp responded, "Eighty-six years I have served Christ, and He never did me any wrong. How can I blaspheme my King who saved me?" Steadfast in his stand for Christ, Polycarp refused to compromise his beliefs, and thus, was burned alive at the stake.</a:t>
            </a:r>
          </a:p>
          <a:p>
            <a:pPr algn="l"/>
            <a:endParaRPr lang="en-US" b="0" i="0" dirty="0">
              <a:solidFill>
                <a:srgbClr val="000000"/>
              </a:solidFill>
              <a:effectLst/>
              <a:latin typeface="Times New Roman" panose="02020603050405020304" pitchFamily="18" charset="0"/>
            </a:endParaRPr>
          </a:p>
          <a:p>
            <a:pPr algn="l"/>
            <a:r>
              <a:rPr lang="en-US" b="0" i="0" dirty="0" err="1">
                <a:solidFill>
                  <a:srgbClr val="000000"/>
                </a:solidFill>
                <a:effectLst/>
                <a:latin typeface="Times New Roman" panose="02020603050405020304" pitchFamily="18" charset="0"/>
              </a:rPr>
              <a:t>Phillippians</a:t>
            </a:r>
            <a:r>
              <a:rPr lang="en-US" b="0" i="0" dirty="0">
                <a:solidFill>
                  <a:srgbClr val="000000"/>
                </a:solidFill>
                <a:effectLst/>
                <a:latin typeface="Times New Roman" panose="02020603050405020304" pitchFamily="18" charset="0"/>
              </a:rPr>
              <a:t> letter purposefully using these terms (“Savior” “LORD”) to remind these Christians where there citizenship is and who their Lord is</a:t>
            </a:r>
          </a:p>
          <a:p>
            <a:pPr algn="l"/>
            <a:endParaRPr lang="en-US" b="0" i="0" dirty="0">
              <a:solidFill>
                <a:srgbClr val="000000"/>
              </a:solidFill>
              <a:effectLst/>
              <a:latin typeface="Times New Roman" panose="02020603050405020304" pitchFamily="18" charset="0"/>
            </a:endParaRPr>
          </a:p>
          <a:p>
            <a:pPr algn="l"/>
            <a:r>
              <a:rPr lang="en-US" b="0" i="0" dirty="0">
                <a:solidFill>
                  <a:srgbClr val="000000"/>
                </a:solidFill>
                <a:effectLst/>
                <a:latin typeface="Times New Roman" panose="02020603050405020304" pitchFamily="18" charset="0"/>
              </a:rPr>
              <a:t>Transition: If our citizenship is in heaven, if our kingdom is not of this world, what does that make us?</a:t>
            </a:r>
          </a:p>
          <a:p>
            <a:endParaRPr lang="en-US" dirty="0"/>
          </a:p>
        </p:txBody>
      </p:sp>
      <p:sp>
        <p:nvSpPr>
          <p:cNvPr id="4" name="Slide Number Placeholder 3"/>
          <p:cNvSpPr>
            <a:spLocks noGrp="1"/>
          </p:cNvSpPr>
          <p:nvPr>
            <p:ph type="sldNum" sz="quarter" idx="5"/>
          </p:nvPr>
        </p:nvSpPr>
        <p:spPr/>
        <p:txBody>
          <a:bodyPr/>
          <a:lstStyle/>
          <a:p>
            <a:fld id="{9EDCEDE7-5A4E-4478-A247-EFE0CBCE2B04}" type="slidenum">
              <a:rPr lang="en-US" smtClean="0"/>
              <a:t>4</a:t>
            </a:fld>
            <a:endParaRPr lang="en-US"/>
          </a:p>
        </p:txBody>
      </p:sp>
    </p:spTree>
    <p:extLst>
      <p:ext uri="{BB962C8B-B14F-4D97-AF65-F5344CB8AC3E}">
        <p14:creationId xmlns:p14="http://schemas.microsoft.com/office/powerpoint/2010/main" val="910457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1 peter 1:1, 2:11… exiles… if your citizenship is not where you are, you are a sojourner, an exile, an alien</a:t>
            </a:r>
          </a:p>
          <a:p>
            <a:pPr algn="l"/>
            <a:r>
              <a:rPr lang="en-US" b="0" i="0" dirty="0">
                <a:solidFill>
                  <a:srgbClr val="000000"/>
                </a:solidFill>
                <a:effectLst/>
                <a:latin typeface="Times New Roman" panose="02020603050405020304" pitchFamily="18" charset="0"/>
              </a:rPr>
              <a:t>Christian living in Rome or Christian living in America under Obama/Trump you are in exile</a:t>
            </a:r>
          </a:p>
          <a:p>
            <a:pPr algn="l"/>
            <a:r>
              <a:rPr lang="en-US" b="0" i="0" dirty="0">
                <a:solidFill>
                  <a:srgbClr val="000000"/>
                </a:solidFill>
                <a:effectLst/>
                <a:latin typeface="Times New Roman" panose="02020603050405020304" pitchFamily="18" charset="0"/>
              </a:rPr>
              <a:t>Vs 12… you need to keep your behavior honorable, live exemplary lives</a:t>
            </a:r>
          </a:p>
          <a:p>
            <a:pPr algn="l"/>
            <a:r>
              <a:rPr lang="en-US" b="0" i="0" dirty="0">
                <a:solidFill>
                  <a:srgbClr val="000000"/>
                </a:solidFill>
                <a:effectLst/>
                <a:latin typeface="Times New Roman" panose="02020603050405020304" pitchFamily="18" charset="0"/>
              </a:rPr>
              <a:t>Vs 13… be exemplary citizens (paraphrasing)</a:t>
            </a:r>
          </a:p>
          <a:p>
            <a:pPr algn="l"/>
            <a:r>
              <a:rPr lang="en-US" b="0" i="0" dirty="0">
                <a:solidFill>
                  <a:srgbClr val="000000"/>
                </a:solidFill>
                <a:effectLst/>
                <a:latin typeface="Times New Roman" panose="02020603050405020304" pitchFamily="18" charset="0"/>
              </a:rPr>
              <a:t>Don’t ignore the blessing of citizenship, can be a blessing given by GOD, but like other blessings, if not used for GOD it can become GOD (Paul used his blessing of citizenship); instead of using it to further the gospel and kingdom of GOD it can consume us and we can become so preoccupied with these earthly affairs (compare to idols, many of them are things given to us to enjoy, but we turn them to idols)</a:t>
            </a:r>
          </a:p>
          <a:p>
            <a:endParaRPr lang="en-US" dirty="0"/>
          </a:p>
        </p:txBody>
      </p:sp>
      <p:sp>
        <p:nvSpPr>
          <p:cNvPr id="4" name="Slide Number Placeholder 3"/>
          <p:cNvSpPr>
            <a:spLocks noGrp="1"/>
          </p:cNvSpPr>
          <p:nvPr>
            <p:ph type="sldNum" sz="quarter" idx="5"/>
          </p:nvPr>
        </p:nvSpPr>
        <p:spPr/>
        <p:txBody>
          <a:bodyPr/>
          <a:lstStyle/>
          <a:p>
            <a:fld id="{9EDCEDE7-5A4E-4478-A247-EFE0CBCE2B04}" type="slidenum">
              <a:rPr lang="en-US" smtClean="0"/>
              <a:t>5</a:t>
            </a:fld>
            <a:endParaRPr lang="en-US"/>
          </a:p>
        </p:txBody>
      </p:sp>
    </p:spTree>
    <p:extLst>
      <p:ext uri="{BB962C8B-B14F-4D97-AF65-F5344CB8AC3E}">
        <p14:creationId xmlns:p14="http://schemas.microsoft.com/office/powerpoint/2010/main" val="3413816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Order of priority is out of whack… sexual orientation, political ideology, then Christian, just ahead of gun ownership</a:t>
            </a:r>
          </a:p>
          <a:p>
            <a:pPr algn="l"/>
            <a:r>
              <a:rPr lang="en-US" b="0" i="0" dirty="0">
                <a:solidFill>
                  <a:srgbClr val="000000"/>
                </a:solidFill>
                <a:effectLst/>
                <a:latin typeface="Times New Roman" panose="02020603050405020304" pitchFamily="18" charset="0"/>
              </a:rPr>
              <a:t>Is this someone who understand their citizenship is in heaven, who are a part of a kingdom is not of this world? That their primary identity is not sexual orientation, citizenship of a country, </a:t>
            </a:r>
            <a:r>
              <a:rPr lang="en-US" b="0" i="0" dirty="0" err="1">
                <a:solidFill>
                  <a:srgbClr val="000000"/>
                </a:solidFill>
                <a:effectLst/>
                <a:latin typeface="Times New Roman" panose="02020603050405020304" pitchFamily="18" charset="0"/>
              </a:rPr>
              <a:t>etc</a:t>
            </a:r>
            <a:r>
              <a:rPr lang="en-US" b="0" i="0" dirty="0">
                <a:solidFill>
                  <a:srgbClr val="000000"/>
                </a:solidFill>
                <a:effectLst/>
                <a:latin typeface="Times New Roman" panose="02020603050405020304" pitchFamily="18" charset="0"/>
              </a:rPr>
              <a:t>, but as a </a:t>
            </a:r>
            <a:r>
              <a:rPr lang="en-US" b="0" i="0" dirty="0" err="1">
                <a:solidFill>
                  <a:srgbClr val="000000"/>
                </a:solidFill>
                <a:effectLst/>
                <a:latin typeface="Times New Roman" panose="02020603050405020304" pitchFamily="18" charset="0"/>
              </a:rPr>
              <a:t>Chrisitan</a:t>
            </a:r>
            <a:r>
              <a:rPr lang="en-US" b="0" i="0" dirty="0">
                <a:solidFill>
                  <a:srgbClr val="000000"/>
                </a:solidFill>
                <a:effectLst/>
                <a:latin typeface="Times New Roman" panose="02020603050405020304" pitchFamily="18" charset="0"/>
              </a:rPr>
              <a:t>…</a:t>
            </a:r>
          </a:p>
          <a:p>
            <a:pPr algn="l"/>
            <a:r>
              <a:rPr lang="en-US" b="0" i="0" dirty="0">
                <a:solidFill>
                  <a:srgbClr val="000000"/>
                </a:solidFill>
                <a:effectLst/>
                <a:latin typeface="Times New Roman" panose="02020603050405020304" pitchFamily="18" charset="0"/>
              </a:rPr>
              <a:t>True before the election, true after the election. The great commission was the task of Christians in the first century and is the task now. Jesus Christ was LORD long before the US ever became a nation and HE will still be LORD long after this nation goes the way every nation has ever gone. </a:t>
            </a:r>
            <a:r>
              <a:rPr lang="en-US" b="0" i="0" dirty="0" err="1">
                <a:solidFill>
                  <a:srgbClr val="000000"/>
                </a:solidFill>
                <a:effectLst/>
                <a:latin typeface="Times New Roman" panose="02020603050405020304" pitchFamily="18" charset="0"/>
              </a:rPr>
              <a:t>Chrisitans</a:t>
            </a:r>
            <a:r>
              <a:rPr lang="en-US" b="0" i="0" dirty="0">
                <a:solidFill>
                  <a:srgbClr val="000000"/>
                </a:solidFill>
                <a:effectLst/>
                <a:latin typeface="Times New Roman" panose="02020603050405020304" pitchFamily="18" charset="0"/>
              </a:rPr>
              <a:t> were strangers in exiles in the first century and we will be strangers in exile in the 21st century</a:t>
            </a:r>
          </a:p>
          <a:p>
            <a:pPr algn="l"/>
            <a:r>
              <a:rPr lang="en-US" b="0" i="0" dirty="0">
                <a:solidFill>
                  <a:srgbClr val="000000"/>
                </a:solidFill>
                <a:effectLst/>
                <a:latin typeface="Times New Roman" panose="02020603050405020304" pitchFamily="18" charset="0"/>
              </a:rPr>
              <a:t>If this makes you nervous you are not alone. This is not the only time GOD’s people has been exiled. In the OT the people of GOD were literally exiled</a:t>
            </a:r>
          </a:p>
          <a:p>
            <a:endParaRPr lang="en-US" dirty="0"/>
          </a:p>
        </p:txBody>
      </p:sp>
      <p:sp>
        <p:nvSpPr>
          <p:cNvPr id="4" name="Slide Number Placeholder 3"/>
          <p:cNvSpPr>
            <a:spLocks noGrp="1"/>
          </p:cNvSpPr>
          <p:nvPr>
            <p:ph type="sldNum" sz="quarter" idx="5"/>
          </p:nvPr>
        </p:nvSpPr>
        <p:spPr/>
        <p:txBody>
          <a:bodyPr/>
          <a:lstStyle/>
          <a:p>
            <a:fld id="{9EDCEDE7-5A4E-4478-A247-EFE0CBCE2B04}" type="slidenum">
              <a:rPr lang="en-US" smtClean="0"/>
              <a:t>6</a:t>
            </a:fld>
            <a:endParaRPr lang="en-US"/>
          </a:p>
        </p:txBody>
      </p:sp>
    </p:spTree>
    <p:extLst>
      <p:ext uri="{BB962C8B-B14F-4D97-AF65-F5344CB8AC3E}">
        <p14:creationId xmlns:p14="http://schemas.microsoft.com/office/powerpoint/2010/main" val="3141185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84A50B-F412-B8E6-326A-C78CB065FC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18A621-0A48-0FAA-BD48-4CA671EED0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24E716C-C805-80E2-C4C1-35CB8002ED4B}"/>
              </a:ext>
            </a:extLst>
          </p:cNvPr>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Jeremiah 29… most of the sermon</a:t>
            </a:r>
          </a:p>
          <a:p>
            <a:pPr algn="l"/>
            <a:r>
              <a:rPr lang="en-US" b="0" i="0" dirty="0">
                <a:solidFill>
                  <a:srgbClr val="000000"/>
                </a:solidFill>
                <a:effectLst/>
                <a:latin typeface="Times New Roman" panose="02020603050405020304" pitchFamily="18" charset="0"/>
              </a:rPr>
              <a:t>In the days of Israel’s exile there were prophets who did not want to accept they were going to be in Babylonian captivity for 70 years. They chafed under the notion they were exiles. They made false prophesies against what Jeremiah said. They sent letters in </a:t>
            </a:r>
            <a:r>
              <a:rPr lang="en-US" b="0" i="0" dirty="0" err="1">
                <a:solidFill>
                  <a:srgbClr val="000000"/>
                </a:solidFill>
                <a:effectLst/>
                <a:latin typeface="Times New Roman" panose="02020603050405020304" pitchFamily="18" charset="0"/>
              </a:rPr>
              <a:t>vrse</a:t>
            </a:r>
            <a:r>
              <a:rPr lang="en-US" b="0" i="0" dirty="0">
                <a:solidFill>
                  <a:srgbClr val="000000"/>
                </a:solidFill>
                <a:effectLst/>
                <a:latin typeface="Times New Roman" panose="02020603050405020304" pitchFamily="18" charset="0"/>
              </a:rPr>
              <a:t> 27… why have you not rebuked….? We don’t want to listen to this.</a:t>
            </a:r>
          </a:p>
          <a:p>
            <a:pPr algn="l"/>
            <a:r>
              <a:rPr lang="en-US" b="0" i="0" dirty="0">
                <a:solidFill>
                  <a:srgbClr val="000000"/>
                </a:solidFill>
                <a:effectLst/>
                <a:latin typeface="Times New Roman" panose="02020603050405020304" pitchFamily="18" charset="0"/>
              </a:rPr>
              <a:t>GOD responds angrily in verse 30 (read thru verse 32)</a:t>
            </a:r>
          </a:p>
          <a:p>
            <a:endParaRPr lang="en-US" dirty="0"/>
          </a:p>
          <a:p>
            <a:r>
              <a:rPr lang="en-US" dirty="0"/>
              <a:t>Transition: </a:t>
            </a:r>
            <a:r>
              <a:rPr lang="en-US" b="0" i="0" dirty="0">
                <a:solidFill>
                  <a:srgbClr val="000000"/>
                </a:solidFill>
                <a:effectLst/>
                <a:latin typeface="Times New Roman" panose="02020603050405020304" pitchFamily="18" charset="0"/>
              </a:rPr>
              <a:t>What are exiles supposed to do? How are they supposed to act? How should we act? 4 things</a:t>
            </a:r>
            <a:endParaRPr lang="en-US" dirty="0"/>
          </a:p>
          <a:p>
            <a:endParaRPr lang="en-US" dirty="0"/>
          </a:p>
        </p:txBody>
      </p:sp>
      <p:sp>
        <p:nvSpPr>
          <p:cNvPr id="4" name="Slide Number Placeholder 3">
            <a:extLst>
              <a:ext uri="{FF2B5EF4-FFF2-40B4-BE49-F238E27FC236}">
                <a16:creationId xmlns:a16="http://schemas.microsoft.com/office/drawing/2014/main" id="{E7C016A9-AEEA-F9CC-1541-747373C1B277}"/>
              </a:ext>
            </a:extLst>
          </p:cNvPr>
          <p:cNvSpPr>
            <a:spLocks noGrp="1"/>
          </p:cNvSpPr>
          <p:nvPr>
            <p:ph type="sldNum" sz="quarter" idx="5"/>
          </p:nvPr>
        </p:nvSpPr>
        <p:spPr/>
        <p:txBody>
          <a:bodyPr/>
          <a:lstStyle/>
          <a:p>
            <a:fld id="{9EDCEDE7-5A4E-4478-A247-EFE0CBCE2B04}" type="slidenum">
              <a:rPr lang="en-US" smtClean="0"/>
              <a:t>7</a:t>
            </a:fld>
            <a:endParaRPr lang="en-US"/>
          </a:p>
        </p:txBody>
      </p:sp>
    </p:spTree>
    <p:extLst>
      <p:ext uri="{BB962C8B-B14F-4D97-AF65-F5344CB8AC3E}">
        <p14:creationId xmlns:p14="http://schemas.microsoft.com/office/powerpoint/2010/main" val="2456727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0"/>
            <a:ext cx="5759450" cy="3240088"/>
          </a:xfrm>
        </p:spPr>
      </p:sp>
      <p:sp>
        <p:nvSpPr>
          <p:cNvPr id="3" name="Notes Placeholder 2"/>
          <p:cNvSpPr>
            <a:spLocks noGrp="1"/>
          </p:cNvSpPr>
          <p:nvPr>
            <p:ph type="body" idx="1"/>
          </p:nvPr>
        </p:nvSpPr>
        <p:spPr>
          <a:xfrm>
            <a:off x="731520" y="3451201"/>
            <a:ext cx="5852160" cy="5272669"/>
          </a:xfrm>
        </p:spPr>
        <p:txBody>
          <a:bodyPr/>
          <a:lstStyle/>
          <a:p>
            <a:pPr algn="l"/>
            <a:r>
              <a:rPr lang="en-US" b="0" i="0" dirty="0">
                <a:solidFill>
                  <a:srgbClr val="000000"/>
                </a:solidFill>
                <a:effectLst/>
                <a:latin typeface="Times New Roman" panose="02020603050405020304" pitchFamily="18" charset="0"/>
              </a:rPr>
              <a:t>a. 29:3-4</a:t>
            </a:r>
          </a:p>
          <a:p>
            <a:pPr algn="l"/>
            <a:r>
              <a:rPr lang="en-US" b="0" i="0" dirty="0">
                <a:solidFill>
                  <a:srgbClr val="000000"/>
                </a:solidFill>
                <a:effectLst/>
                <a:latin typeface="Times New Roman" panose="02020603050405020304" pitchFamily="18" charset="0"/>
              </a:rPr>
              <a:t>“whom I have sent into exile”</a:t>
            </a:r>
          </a:p>
          <a:p>
            <a:pPr algn="l"/>
            <a:r>
              <a:rPr lang="en-US" b="0" i="0" dirty="0">
                <a:solidFill>
                  <a:srgbClr val="000000"/>
                </a:solidFill>
                <a:effectLst/>
                <a:latin typeface="Times New Roman" panose="02020603050405020304" pitchFamily="18" charset="0"/>
              </a:rPr>
              <a:t>I have put you here</a:t>
            </a:r>
          </a:p>
          <a:p>
            <a:pPr algn="l"/>
            <a:r>
              <a:rPr lang="en-US" b="0" i="0" dirty="0">
                <a:solidFill>
                  <a:srgbClr val="000000"/>
                </a:solidFill>
                <a:effectLst/>
                <a:latin typeface="Times New Roman" panose="02020603050405020304" pitchFamily="18" charset="0"/>
              </a:rPr>
              <a:t>I am in control of history</a:t>
            </a:r>
          </a:p>
          <a:p>
            <a:pPr algn="l"/>
            <a:r>
              <a:rPr lang="en-US" b="0" i="0" dirty="0">
                <a:solidFill>
                  <a:srgbClr val="000000"/>
                </a:solidFill>
                <a:effectLst/>
                <a:latin typeface="Times New Roman" panose="02020603050405020304" pitchFamily="18" charset="0"/>
              </a:rPr>
              <a:t>Nebuchadnezzar? Just the human authority, but GOD is responsible</a:t>
            </a:r>
          </a:p>
          <a:p>
            <a:pPr algn="l"/>
            <a:r>
              <a:rPr lang="en-US" b="0" i="0" dirty="0">
                <a:solidFill>
                  <a:srgbClr val="000000"/>
                </a:solidFill>
                <a:effectLst/>
                <a:latin typeface="Times New Roman" panose="02020603050405020304" pitchFamily="18" charset="0"/>
              </a:rPr>
              <a:t>b. 25:8-12</a:t>
            </a:r>
          </a:p>
          <a:p>
            <a:pPr algn="l"/>
            <a:r>
              <a:rPr lang="en-US" b="0" i="0" dirty="0">
                <a:solidFill>
                  <a:srgbClr val="000000"/>
                </a:solidFill>
                <a:effectLst/>
                <a:latin typeface="Times New Roman" panose="02020603050405020304" pitchFamily="18" charset="0"/>
              </a:rPr>
              <a:t>Nebuchadnezzar is MY servant</a:t>
            </a:r>
          </a:p>
          <a:p>
            <a:pPr algn="l"/>
            <a:r>
              <a:rPr lang="en-US" b="0" i="0" dirty="0">
                <a:solidFill>
                  <a:srgbClr val="000000"/>
                </a:solidFill>
                <a:effectLst/>
                <a:latin typeface="Times New Roman" panose="02020603050405020304" pitchFamily="18" charset="0"/>
              </a:rPr>
              <a:t>GOD is calling the shots</a:t>
            </a:r>
          </a:p>
          <a:p>
            <a:pPr algn="l"/>
            <a:r>
              <a:rPr lang="en-US" b="0" i="0" dirty="0">
                <a:solidFill>
                  <a:srgbClr val="000000"/>
                </a:solidFill>
                <a:effectLst/>
                <a:latin typeface="Times New Roman" panose="02020603050405020304" pitchFamily="18" charset="0"/>
              </a:rPr>
              <a:t>c. 27</a:t>
            </a:r>
          </a:p>
          <a:p>
            <a:pPr algn="l"/>
            <a:r>
              <a:rPr lang="en-US" b="0" i="0" dirty="0">
                <a:solidFill>
                  <a:srgbClr val="000000"/>
                </a:solidFill>
                <a:effectLst/>
                <a:latin typeface="Times New Roman" panose="02020603050405020304" pitchFamily="18" charset="0"/>
              </a:rPr>
              <a:t>GOD tells Jeremiah to take an iron yoke on his neck as a visual aid and he tells them in verse 5…. Thru about 8?</a:t>
            </a:r>
          </a:p>
          <a:p>
            <a:pPr algn="l"/>
            <a:r>
              <a:rPr lang="en-US" b="0" i="0" dirty="0">
                <a:solidFill>
                  <a:srgbClr val="000000"/>
                </a:solidFill>
                <a:effectLst/>
                <a:latin typeface="Times New Roman" panose="02020603050405020304" pitchFamily="18" charset="0"/>
              </a:rPr>
              <a:t>Why was it important for them to know GOD was in control of history and that He put them into exile?</a:t>
            </a:r>
          </a:p>
          <a:p>
            <a:pPr algn="l"/>
            <a:r>
              <a:rPr lang="en-US" b="0" i="0" dirty="0">
                <a:solidFill>
                  <a:srgbClr val="000000"/>
                </a:solidFill>
                <a:effectLst/>
                <a:latin typeface="Times New Roman" panose="02020603050405020304" pitchFamily="18" charset="0"/>
              </a:rPr>
              <a:t>If GOD put them into exile He can bring them out because He is in control and that is what He promises to do</a:t>
            </a:r>
          </a:p>
          <a:p>
            <a:pPr algn="l"/>
            <a:r>
              <a:rPr lang="en-US" b="0" i="0" dirty="0">
                <a:solidFill>
                  <a:srgbClr val="000000"/>
                </a:solidFill>
                <a:effectLst/>
                <a:latin typeface="Times New Roman" panose="02020603050405020304" pitchFamily="18" charset="0"/>
              </a:rPr>
              <a:t>e. Application</a:t>
            </a:r>
          </a:p>
          <a:p>
            <a:pPr algn="l"/>
            <a:r>
              <a:rPr lang="en-US" b="0" i="0" dirty="0">
                <a:solidFill>
                  <a:srgbClr val="000000"/>
                </a:solidFill>
                <a:effectLst/>
                <a:latin typeface="Times New Roman" panose="02020603050405020304" pitchFamily="18" charset="0"/>
              </a:rPr>
              <a:t>GOD is in control of our history too</a:t>
            </a:r>
          </a:p>
          <a:p>
            <a:pPr algn="l"/>
            <a:r>
              <a:rPr lang="en-US" b="0" i="0" dirty="0">
                <a:solidFill>
                  <a:srgbClr val="000000"/>
                </a:solidFill>
                <a:effectLst/>
                <a:latin typeface="Times New Roman" panose="02020603050405020304" pitchFamily="18" charset="0"/>
              </a:rPr>
              <a:t>However the wind of politics blows we must be faithful to GOD and His purpose</a:t>
            </a:r>
          </a:p>
          <a:p>
            <a:pPr algn="l"/>
            <a:r>
              <a:rPr lang="en-US" b="0" i="0" dirty="0">
                <a:solidFill>
                  <a:srgbClr val="000000"/>
                </a:solidFill>
                <a:effectLst/>
                <a:latin typeface="Times New Roman" panose="02020603050405020304" pitchFamily="18" charset="0"/>
              </a:rPr>
              <a:t>In Acts, church begins and Bible says in beginning of Acts 2 it was in favor of all the people</a:t>
            </a:r>
          </a:p>
          <a:p>
            <a:pPr algn="l"/>
            <a:r>
              <a:rPr lang="en-US" b="0" i="0" dirty="0">
                <a:solidFill>
                  <a:srgbClr val="000000"/>
                </a:solidFill>
                <a:effectLst/>
                <a:latin typeface="Times New Roman" panose="02020603050405020304" pitchFamily="18" charset="0"/>
              </a:rPr>
              <a:t>When faces opposition, it begins to grow, no matter how much persecution, no matter what worldly powers oppose the gospel, it continues to grow;</a:t>
            </a:r>
          </a:p>
          <a:p>
            <a:pPr algn="l"/>
            <a:r>
              <a:rPr lang="en-US" b="0" i="0" dirty="0">
                <a:solidFill>
                  <a:srgbClr val="000000"/>
                </a:solidFill>
                <a:effectLst/>
                <a:latin typeface="Times New Roman" panose="02020603050405020304" pitchFamily="18" charset="0"/>
              </a:rPr>
              <a:t>Same thing will happen to us, no matter what regimes are in control, if we remain faithful to our task, confident that GOD is in control, His purpose will be done</a:t>
            </a:r>
          </a:p>
          <a:p>
            <a:pPr algn="l"/>
            <a:r>
              <a:rPr lang="en-US" b="0" i="0" dirty="0">
                <a:solidFill>
                  <a:srgbClr val="000000"/>
                </a:solidFill>
                <a:effectLst/>
                <a:latin typeface="Times New Roman" panose="02020603050405020304" pitchFamily="18" charset="0"/>
              </a:rPr>
              <a:t>Acts 14:27</a:t>
            </a:r>
          </a:p>
          <a:p>
            <a:pPr algn="l"/>
            <a:r>
              <a:rPr lang="en-US" b="0" i="0" dirty="0">
                <a:solidFill>
                  <a:srgbClr val="000000"/>
                </a:solidFill>
                <a:effectLst/>
                <a:latin typeface="Times New Roman" panose="02020603050405020304" pitchFamily="18" charset="0"/>
              </a:rPr>
              <a:t>GOD opening doors, using people</a:t>
            </a:r>
          </a:p>
          <a:p>
            <a:pPr algn="l"/>
            <a:r>
              <a:rPr lang="en-US" b="0" i="0" dirty="0">
                <a:solidFill>
                  <a:srgbClr val="000000"/>
                </a:solidFill>
                <a:effectLst/>
                <a:latin typeface="Times New Roman" panose="02020603050405020304" pitchFamily="18" charset="0"/>
              </a:rPr>
              <a:t>Being in exile doesn’t mean it is over, He will still use us because he is in charge of history</a:t>
            </a:r>
          </a:p>
          <a:p>
            <a:pPr algn="l"/>
            <a:r>
              <a:rPr lang="en-US" b="0" i="0" dirty="0">
                <a:solidFill>
                  <a:srgbClr val="000000"/>
                </a:solidFill>
                <a:effectLst/>
                <a:latin typeface="Times New Roman" panose="02020603050405020304" pitchFamily="18" charset="0"/>
              </a:rPr>
              <a:t>If election went in your favor, don’t worry. If election did not, don’t be complacent. GOD still rules, Jesus is still LORD and we need to get to work</a:t>
            </a:r>
          </a:p>
          <a:p>
            <a:endParaRPr lang="en-US" dirty="0"/>
          </a:p>
        </p:txBody>
      </p:sp>
      <p:sp>
        <p:nvSpPr>
          <p:cNvPr id="4" name="Slide Number Placeholder 3"/>
          <p:cNvSpPr>
            <a:spLocks noGrp="1"/>
          </p:cNvSpPr>
          <p:nvPr>
            <p:ph type="sldNum" sz="quarter" idx="5"/>
          </p:nvPr>
        </p:nvSpPr>
        <p:spPr/>
        <p:txBody>
          <a:bodyPr/>
          <a:lstStyle/>
          <a:p>
            <a:fld id="{9EDCEDE7-5A4E-4478-A247-EFE0CBCE2B04}" type="slidenum">
              <a:rPr lang="en-US" smtClean="0"/>
              <a:t>8</a:t>
            </a:fld>
            <a:endParaRPr lang="en-US"/>
          </a:p>
        </p:txBody>
      </p:sp>
    </p:spTree>
    <p:extLst>
      <p:ext uri="{BB962C8B-B14F-4D97-AF65-F5344CB8AC3E}">
        <p14:creationId xmlns:p14="http://schemas.microsoft.com/office/powerpoint/2010/main" val="2351838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5C8501-ACCD-9A5A-E02F-1ADA0E7CFD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ACFE0CC-1CBD-DCAC-74F5-454E1224DA5E}"/>
              </a:ext>
            </a:extLst>
          </p:cNvPr>
          <p:cNvSpPr>
            <a:spLocks noGrp="1" noRot="1" noChangeAspect="1"/>
          </p:cNvSpPr>
          <p:nvPr>
            <p:ph type="sldImg"/>
          </p:nvPr>
        </p:nvSpPr>
        <p:spPr>
          <a:xfrm>
            <a:off x="777875" y="661988"/>
            <a:ext cx="5759450" cy="3240087"/>
          </a:xfrm>
        </p:spPr>
      </p:sp>
      <p:sp>
        <p:nvSpPr>
          <p:cNvPr id="3" name="Notes Placeholder 2">
            <a:extLst>
              <a:ext uri="{FF2B5EF4-FFF2-40B4-BE49-F238E27FC236}">
                <a16:creationId xmlns:a16="http://schemas.microsoft.com/office/drawing/2014/main" id="{8D518F27-C907-0F91-1100-75E11CFAE88C}"/>
              </a:ext>
            </a:extLst>
          </p:cNvPr>
          <p:cNvSpPr>
            <a:spLocks noGrp="1"/>
          </p:cNvSpPr>
          <p:nvPr>
            <p:ph type="body" idx="1"/>
          </p:nvPr>
        </p:nvSpPr>
        <p:spPr>
          <a:xfrm>
            <a:off x="731520" y="4251300"/>
            <a:ext cx="5852160" cy="4868174"/>
          </a:xfrm>
        </p:spPr>
        <p:txBody>
          <a:bodyPr/>
          <a:lstStyle/>
          <a:p>
            <a:pPr algn="l"/>
            <a:r>
              <a:rPr lang="en-US" b="0" i="0" dirty="0">
                <a:solidFill>
                  <a:srgbClr val="000000"/>
                </a:solidFill>
                <a:effectLst/>
                <a:latin typeface="Times New Roman" panose="02020603050405020304" pitchFamily="18" charset="0"/>
              </a:rPr>
              <a:t>a. 29:4-6</a:t>
            </a:r>
          </a:p>
          <a:p>
            <a:pPr algn="l"/>
            <a:r>
              <a:rPr lang="en-US" b="0" i="0" dirty="0">
                <a:solidFill>
                  <a:srgbClr val="000000"/>
                </a:solidFill>
                <a:effectLst/>
                <a:latin typeface="Times New Roman" panose="02020603050405020304" pitchFamily="18" charset="0"/>
              </a:rPr>
              <a:t>Has always been GOD’s intent for us to be fruitful and multiply</a:t>
            </a:r>
          </a:p>
          <a:p>
            <a:pPr algn="l"/>
            <a:r>
              <a:rPr lang="en-US" b="0" i="0" dirty="0">
                <a:solidFill>
                  <a:srgbClr val="000000"/>
                </a:solidFill>
                <a:effectLst/>
                <a:latin typeface="Times New Roman" panose="02020603050405020304" pitchFamily="18" charset="0"/>
              </a:rPr>
              <a:t>More importantly, don’t put your life on hold</a:t>
            </a:r>
          </a:p>
          <a:p>
            <a:pPr algn="l"/>
            <a:r>
              <a:rPr lang="en-US" b="0" i="0" dirty="0">
                <a:solidFill>
                  <a:srgbClr val="000000"/>
                </a:solidFill>
                <a:effectLst/>
                <a:latin typeface="Times New Roman" panose="02020603050405020304" pitchFamily="18" charset="0"/>
              </a:rPr>
              <a:t>You may not be in your homeland but you can still have a home</a:t>
            </a:r>
          </a:p>
          <a:p>
            <a:pPr algn="l"/>
            <a:r>
              <a:rPr lang="en-US" b="0" i="0" dirty="0">
                <a:solidFill>
                  <a:srgbClr val="000000"/>
                </a:solidFill>
                <a:effectLst/>
                <a:latin typeface="Times New Roman" panose="02020603050405020304" pitchFamily="18" charset="0"/>
              </a:rPr>
              <a:t>Focus on marriage, children, and raising your </a:t>
            </a:r>
            <a:r>
              <a:rPr lang="en-US" b="0" i="0" dirty="0" err="1">
                <a:solidFill>
                  <a:srgbClr val="000000"/>
                </a:solidFill>
                <a:effectLst/>
                <a:latin typeface="Times New Roman" panose="02020603050405020304" pitchFamily="18" charset="0"/>
              </a:rPr>
              <a:t>childen</a:t>
            </a:r>
            <a:endParaRPr lang="en-US" b="0" i="0" dirty="0">
              <a:solidFill>
                <a:srgbClr val="000000"/>
              </a:solidFill>
              <a:effectLst/>
              <a:latin typeface="Times New Roman" panose="02020603050405020304" pitchFamily="18" charset="0"/>
            </a:endParaRPr>
          </a:p>
          <a:p>
            <a:pPr algn="l"/>
            <a:r>
              <a:rPr lang="en-US" b="0" i="0" dirty="0">
                <a:solidFill>
                  <a:srgbClr val="000000"/>
                </a:solidFill>
                <a:effectLst/>
                <a:latin typeface="Times New Roman" panose="02020603050405020304" pitchFamily="18" charset="0"/>
              </a:rPr>
              <a:t>b. Application</a:t>
            </a:r>
          </a:p>
          <a:p>
            <a:pPr algn="l"/>
            <a:r>
              <a:rPr lang="en-US" b="0" i="0" dirty="0">
                <a:solidFill>
                  <a:srgbClr val="000000"/>
                </a:solidFill>
                <a:effectLst/>
                <a:latin typeface="Times New Roman" panose="02020603050405020304" pitchFamily="18" charset="0"/>
              </a:rPr>
              <a:t>Makes no difference who the president is, what legislation may pass, what courts decide… if your family is a mess</a:t>
            </a:r>
          </a:p>
          <a:p>
            <a:pPr algn="l"/>
            <a:r>
              <a:rPr lang="en-US" b="0" i="0" dirty="0">
                <a:solidFill>
                  <a:srgbClr val="000000"/>
                </a:solidFill>
                <a:effectLst/>
                <a:latin typeface="Times New Roman" panose="02020603050405020304" pitchFamily="18" charset="0"/>
              </a:rPr>
              <a:t>If spouses are committed to each other in Christ-centered, gospel modeling, grace oriented marriages, if </a:t>
            </a:r>
            <a:r>
              <a:rPr lang="en-US" b="0" i="0" dirty="0" err="1">
                <a:solidFill>
                  <a:srgbClr val="000000"/>
                </a:solidFill>
                <a:effectLst/>
                <a:latin typeface="Times New Roman" panose="02020603050405020304" pitchFamily="18" charset="0"/>
              </a:rPr>
              <a:t>oarents</a:t>
            </a:r>
            <a:r>
              <a:rPr lang="en-US" b="0" i="0" dirty="0">
                <a:solidFill>
                  <a:srgbClr val="000000"/>
                </a:solidFill>
                <a:effectLst/>
                <a:latin typeface="Times New Roman" panose="02020603050405020304" pitchFamily="18" charset="0"/>
              </a:rPr>
              <a:t> are raising kids in the discipline and instruction of the Lord, and securing their homes then whatever else may happen in their foreign world as an exile of heaven you can still be the people GOD wants you to be</a:t>
            </a:r>
          </a:p>
          <a:p>
            <a:pPr algn="l"/>
            <a:r>
              <a:rPr lang="en-US" b="0" i="0" dirty="0">
                <a:solidFill>
                  <a:srgbClr val="000000"/>
                </a:solidFill>
                <a:effectLst/>
                <a:latin typeface="Times New Roman" panose="02020603050405020304" pitchFamily="18" charset="0"/>
              </a:rPr>
              <a:t>There is not a problem in this country that cannot be traced back to the family</a:t>
            </a:r>
          </a:p>
          <a:p>
            <a:pPr algn="l"/>
            <a:r>
              <a:rPr lang="en-US" b="0" i="0" dirty="0">
                <a:solidFill>
                  <a:srgbClr val="000000"/>
                </a:solidFill>
                <a:effectLst/>
                <a:latin typeface="Times New Roman" panose="02020603050405020304" pitchFamily="18" charset="0"/>
              </a:rPr>
              <a:t>Anywhere crime is rampant, drugs are everywhere, schools are bad; then divorce is rampant, majority of kids are raised in single parent homes</a:t>
            </a:r>
          </a:p>
          <a:p>
            <a:pPr algn="l"/>
            <a:r>
              <a:rPr lang="en-US" b="0" i="0" dirty="0">
                <a:solidFill>
                  <a:srgbClr val="000000"/>
                </a:solidFill>
                <a:effectLst/>
                <a:latin typeface="Times New Roman" panose="02020603050405020304" pitchFamily="18" charset="0"/>
              </a:rPr>
              <a:t>If you want to make America great again first thing you need to do is make your family what GOD wants you to be</a:t>
            </a:r>
          </a:p>
          <a:p>
            <a:pPr algn="l"/>
            <a:r>
              <a:rPr lang="en-US" b="0" i="0" dirty="0">
                <a:solidFill>
                  <a:srgbClr val="000000"/>
                </a:solidFill>
                <a:effectLst/>
                <a:latin typeface="Times New Roman" panose="02020603050405020304" pitchFamily="18" charset="0"/>
              </a:rPr>
              <a:t>1. Be the spouse GOD wants you to be</a:t>
            </a:r>
          </a:p>
          <a:p>
            <a:pPr algn="l"/>
            <a:r>
              <a:rPr lang="en-US" b="0" i="0" dirty="0">
                <a:solidFill>
                  <a:srgbClr val="000000"/>
                </a:solidFill>
                <a:effectLst/>
                <a:latin typeface="Times New Roman" panose="02020603050405020304" pitchFamily="18" charset="0"/>
              </a:rPr>
              <a:t>2. The parent God wants you to be</a:t>
            </a:r>
          </a:p>
          <a:p>
            <a:pPr algn="l"/>
            <a:r>
              <a:rPr lang="en-US" b="0" i="0" dirty="0">
                <a:solidFill>
                  <a:srgbClr val="000000"/>
                </a:solidFill>
                <a:effectLst/>
                <a:latin typeface="Times New Roman" panose="02020603050405020304" pitchFamily="18" charset="0"/>
              </a:rPr>
              <a:t>3. The child GOD wants you to be</a:t>
            </a:r>
          </a:p>
          <a:p>
            <a:pPr algn="l"/>
            <a:r>
              <a:rPr lang="en-US" b="0" i="0" dirty="0">
                <a:solidFill>
                  <a:srgbClr val="000000"/>
                </a:solidFill>
                <a:effectLst/>
                <a:latin typeface="Times New Roman" panose="02020603050405020304" pitchFamily="18" charset="0"/>
              </a:rPr>
              <a:t>Barbara Bush “your success as a family our success as a nation depends not what happens in the White house but what happens in your house</a:t>
            </a:r>
          </a:p>
          <a:p>
            <a:pPr algn="l"/>
            <a:r>
              <a:rPr lang="en-US" b="0" i="0" dirty="0">
                <a:solidFill>
                  <a:srgbClr val="000000"/>
                </a:solidFill>
                <a:effectLst/>
                <a:latin typeface="Times New Roman" panose="02020603050405020304" pitchFamily="18" charset="0"/>
              </a:rPr>
              <a:t>Jeremiah says it doesn’t matter how far you are from Israel take care of your home</a:t>
            </a:r>
          </a:p>
          <a:p>
            <a:pPr algn="l"/>
            <a:r>
              <a:rPr lang="en-US" b="0" i="0" dirty="0">
                <a:solidFill>
                  <a:srgbClr val="000000"/>
                </a:solidFill>
                <a:effectLst/>
                <a:latin typeface="Times New Roman" panose="02020603050405020304" pitchFamily="18" charset="0"/>
              </a:rPr>
              <a:t>1. Same for us, perhaps now more than ever, Christians take care of your home</a:t>
            </a:r>
          </a:p>
          <a:p>
            <a:pPr algn="l"/>
            <a:r>
              <a:rPr lang="en-US" b="0" i="0" dirty="0">
                <a:solidFill>
                  <a:srgbClr val="000000"/>
                </a:solidFill>
                <a:effectLst/>
                <a:latin typeface="Times New Roman" panose="02020603050405020304" pitchFamily="18" charset="0"/>
              </a:rPr>
              <a:t>2. Be the kind of family people you ought to be in Jesus Christ</a:t>
            </a:r>
          </a:p>
          <a:p>
            <a:endParaRPr lang="en-US" dirty="0"/>
          </a:p>
        </p:txBody>
      </p:sp>
      <p:sp>
        <p:nvSpPr>
          <p:cNvPr id="4" name="Slide Number Placeholder 3">
            <a:extLst>
              <a:ext uri="{FF2B5EF4-FFF2-40B4-BE49-F238E27FC236}">
                <a16:creationId xmlns:a16="http://schemas.microsoft.com/office/drawing/2014/main" id="{7B4F0B89-0DF2-A641-17F5-0324ACE91327}"/>
              </a:ext>
            </a:extLst>
          </p:cNvPr>
          <p:cNvSpPr>
            <a:spLocks noGrp="1"/>
          </p:cNvSpPr>
          <p:nvPr>
            <p:ph type="sldNum" sz="quarter" idx="5"/>
          </p:nvPr>
        </p:nvSpPr>
        <p:spPr/>
        <p:txBody>
          <a:bodyPr/>
          <a:lstStyle/>
          <a:p>
            <a:fld id="{9EDCEDE7-5A4E-4478-A247-EFE0CBCE2B04}" type="slidenum">
              <a:rPr lang="en-US" smtClean="0"/>
              <a:t>9</a:t>
            </a:fld>
            <a:endParaRPr lang="en-US"/>
          </a:p>
        </p:txBody>
      </p:sp>
    </p:spTree>
    <p:extLst>
      <p:ext uri="{BB962C8B-B14F-4D97-AF65-F5344CB8AC3E}">
        <p14:creationId xmlns:p14="http://schemas.microsoft.com/office/powerpoint/2010/main" val="198467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44D94E-24DA-4E6D-B159-12F221FB13DA}"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1772853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44D94E-24DA-4E6D-B159-12F221FB13DA}"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9891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44D94E-24DA-4E6D-B159-12F221FB13DA}"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B4AB5-BE07-4536-BD5B-003627BC09E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60231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44D94E-24DA-4E6D-B159-12F221FB13DA}"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2223365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44D94E-24DA-4E6D-B159-12F221FB13DA}"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B4AB5-BE07-4536-BD5B-003627BC09E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96446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44D94E-24DA-4E6D-B159-12F221FB13DA}"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3308118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4D94E-24DA-4E6D-B159-12F221FB13DA}"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1322887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4D94E-24DA-4E6D-B159-12F221FB13DA}"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268269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4D94E-24DA-4E6D-B159-12F221FB13DA}"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18179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44D94E-24DA-4E6D-B159-12F221FB13DA}" type="datetimeFigureOut">
              <a:rPr lang="en-US" smtClean="0"/>
              <a:t>3/30/2024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4151010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44D94E-24DA-4E6D-B159-12F221FB13DA}" type="datetimeFigureOut">
              <a:rPr lang="en-US" smtClean="0"/>
              <a:t>3/30/2024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1053413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44D94E-24DA-4E6D-B159-12F221FB13DA}" type="datetimeFigureOut">
              <a:rPr lang="en-US" smtClean="0"/>
              <a:t>3/30/2024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1806662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44D94E-24DA-4E6D-B159-12F221FB13DA}" type="datetimeFigureOut">
              <a:rPr lang="en-US" smtClean="0"/>
              <a:t>3/30/2024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1951804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44D94E-24DA-4E6D-B159-12F221FB13DA}" type="datetimeFigureOut">
              <a:rPr lang="en-US" smtClean="0"/>
              <a:t>3/30/2024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308799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44D94E-24DA-4E6D-B159-12F221FB13DA}" type="datetimeFigureOut">
              <a:rPr lang="en-US" smtClean="0"/>
              <a:t>3/30/2024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1136304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44D94E-24DA-4E6D-B159-12F221FB13DA}" type="datetimeFigureOut">
              <a:rPr lang="en-US" smtClean="0"/>
              <a:t>3/30/2024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B4AB5-BE07-4536-BD5B-003627BC09E2}" type="slidenum">
              <a:rPr lang="en-US" smtClean="0"/>
              <a:t>‹#›</a:t>
            </a:fld>
            <a:endParaRPr lang="en-US"/>
          </a:p>
        </p:txBody>
      </p:sp>
    </p:spTree>
    <p:extLst>
      <p:ext uri="{BB962C8B-B14F-4D97-AF65-F5344CB8AC3E}">
        <p14:creationId xmlns:p14="http://schemas.microsoft.com/office/powerpoint/2010/main" val="4082568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744D94E-24DA-4E6D-B159-12F221FB13DA}" type="datetimeFigureOut">
              <a:rPr lang="en-US" smtClean="0"/>
              <a:t>3/30/2024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DB4AB5-BE07-4536-BD5B-003627BC09E2}" type="slidenum">
              <a:rPr lang="en-US" smtClean="0"/>
              <a:t>‹#›</a:t>
            </a:fld>
            <a:endParaRPr lang="en-US"/>
          </a:p>
        </p:txBody>
      </p:sp>
    </p:spTree>
    <p:extLst>
      <p:ext uri="{BB962C8B-B14F-4D97-AF65-F5344CB8AC3E}">
        <p14:creationId xmlns:p14="http://schemas.microsoft.com/office/powerpoint/2010/main" val="262642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7E89C-3458-2B5A-38E8-4D29B264E803}"/>
              </a:ext>
            </a:extLst>
          </p:cNvPr>
          <p:cNvSpPr>
            <a:spLocks noGrp="1"/>
          </p:cNvSpPr>
          <p:nvPr>
            <p:ph type="ctrTitle"/>
          </p:nvPr>
        </p:nvSpPr>
        <p:spPr/>
        <p:txBody>
          <a:bodyPr/>
          <a:lstStyle/>
          <a:p>
            <a:r>
              <a:rPr lang="en-US" dirty="0"/>
              <a:t>A Message to Exiles</a:t>
            </a:r>
          </a:p>
        </p:txBody>
      </p:sp>
      <p:sp>
        <p:nvSpPr>
          <p:cNvPr id="3" name="Subtitle 2">
            <a:extLst>
              <a:ext uri="{FF2B5EF4-FFF2-40B4-BE49-F238E27FC236}">
                <a16:creationId xmlns:a16="http://schemas.microsoft.com/office/drawing/2014/main" id="{5E1441FE-9F50-2AED-C735-86EA4E47FC6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75704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0DCDA2-E038-30AC-5B55-E4414C5B5D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757E6D-C13E-4AAA-7C7C-7582963BD64A}"/>
              </a:ext>
            </a:extLst>
          </p:cNvPr>
          <p:cNvSpPr>
            <a:spLocks noGrp="1"/>
          </p:cNvSpPr>
          <p:nvPr>
            <p:ph type="title"/>
          </p:nvPr>
        </p:nvSpPr>
        <p:spPr/>
        <p:txBody>
          <a:bodyPr/>
          <a:lstStyle/>
          <a:p>
            <a:r>
              <a:rPr lang="en-US" dirty="0"/>
              <a:t>As exiles, how are we supposed to act?</a:t>
            </a:r>
          </a:p>
        </p:txBody>
      </p:sp>
      <p:sp>
        <p:nvSpPr>
          <p:cNvPr id="3" name="Content Placeholder 2">
            <a:extLst>
              <a:ext uri="{FF2B5EF4-FFF2-40B4-BE49-F238E27FC236}">
                <a16:creationId xmlns:a16="http://schemas.microsoft.com/office/drawing/2014/main" id="{0605548E-74CD-B816-1F66-A76DA78598AF}"/>
              </a:ext>
            </a:extLst>
          </p:cNvPr>
          <p:cNvSpPr>
            <a:spLocks noGrp="1"/>
          </p:cNvSpPr>
          <p:nvPr>
            <p:ph idx="1"/>
          </p:nvPr>
        </p:nvSpPr>
        <p:spPr/>
        <p:txBody>
          <a:bodyPr>
            <a:normAutofit/>
          </a:bodyPr>
          <a:lstStyle/>
          <a:p>
            <a:pPr marL="514350" indent="-514350">
              <a:buFont typeface="+mj-lt"/>
              <a:buAutoNum type="arabicPeriod"/>
            </a:pPr>
            <a:r>
              <a:rPr lang="en-US" dirty="0"/>
              <a:t>Remember GOD is in control of history</a:t>
            </a:r>
          </a:p>
          <a:p>
            <a:pPr marL="514350" indent="-514350">
              <a:buFont typeface="+mj-lt"/>
              <a:buAutoNum type="arabicPeriod"/>
            </a:pPr>
            <a:r>
              <a:rPr lang="en-US" dirty="0"/>
              <a:t>Take care of things at home</a:t>
            </a:r>
          </a:p>
          <a:p>
            <a:pPr marL="514350" indent="-514350">
              <a:buFont typeface="+mj-lt"/>
              <a:buAutoNum type="arabicPeriod"/>
            </a:pPr>
            <a:r>
              <a:rPr lang="en-US" dirty="0"/>
              <a:t>Pray for the country</a:t>
            </a:r>
          </a:p>
          <a:p>
            <a:pPr marL="971550" lvl="1" indent="-514350">
              <a:buFont typeface="+mj-lt"/>
              <a:buAutoNum type="romanLcPeriod"/>
            </a:pPr>
            <a:r>
              <a:rPr lang="en-US" dirty="0"/>
              <a:t>Jeremiah 29:7</a:t>
            </a:r>
          </a:p>
          <a:p>
            <a:pPr marL="971550" lvl="1" indent="-514350">
              <a:buFont typeface="+mj-lt"/>
              <a:buAutoNum type="romanLcPeriod"/>
            </a:pPr>
            <a:r>
              <a:rPr lang="en-US" dirty="0"/>
              <a:t>1 Timothy 2:1-3</a:t>
            </a:r>
          </a:p>
          <a:p>
            <a:pPr marL="971550" lvl="1" indent="-514350">
              <a:buFont typeface="+mj-lt"/>
              <a:buAutoNum type="romanLcPeriod"/>
            </a:pPr>
            <a:r>
              <a:rPr lang="en-US" dirty="0"/>
              <a:t>1 Peter 2:15-17</a:t>
            </a:r>
          </a:p>
        </p:txBody>
      </p:sp>
    </p:spTree>
    <p:extLst>
      <p:ext uri="{BB962C8B-B14F-4D97-AF65-F5344CB8AC3E}">
        <p14:creationId xmlns:p14="http://schemas.microsoft.com/office/powerpoint/2010/main" val="151319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2111C7-C3B2-8F91-9BB3-F3B431FC84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06A187-35E9-D85E-1A55-3A05822A2417}"/>
              </a:ext>
            </a:extLst>
          </p:cNvPr>
          <p:cNvSpPr>
            <a:spLocks noGrp="1"/>
          </p:cNvSpPr>
          <p:nvPr>
            <p:ph type="title"/>
          </p:nvPr>
        </p:nvSpPr>
        <p:spPr/>
        <p:txBody>
          <a:bodyPr/>
          <a:lstStyle/>
          <a:p>
            <a:r>
              <a:rPr lang="en-US" dirty="0"/>
              <a:t>As exiles, how are we supposed to act?</a:t>
            </a:r>
          </a:p>
        </p:txBody>
      </p:sp>
      <p:sp>
        <p:nvSpPr>
          <p:cNvPr id="3" name="Content Placeholder 2">
            <a:extLst>
              <a:ext uri="{FF2B5EF4-FFF2-40B4-BE49-F238E27FC236}">
                <a16:creationId xmlns:a16="http://schemas.microsoft.com/office/drawing/2014/main" id="{7C33A362-7815-1635-6754-ADC7CAB8CA23}"/>
              </a:ext>
            </a:extLst>
          </p:cNvPr>
          <p:cNvSpPr>
            <a:spLocks noGrp="1"/>
          </p:cNvSpPr>
          <p:nvPr>
            <p:ph idx="1"/>
          </p:nvPr>
        </p:nvSpPr>
        <p:spPr/>
        <p:txBody>
          <a:bodyPr>
            <a:normAutofit/>
          </a:bodyPr>
          <a:lstStyle/>
          <a:p>
            <a:pPr marL="514350" indent="-514350">
              <a:buFont typeface="+mj-lt"/>
              <a:buAutoNum type="arabicPeriod"/>
            </a:pPr>
            <a:r>
              <a:rPr lang="en-US" dirty="0"/>
              <a:t>Remember GOD is in control of history</a:t>
            </a:r>
          </a:p>
          <a:p>
            <a:pPr marL="514350" indent="-514350">
              <a:buFont typeface="+mj-lt"/>
              <a:buAutoNum type="arabicPeriod"/>
            </a:pPr>
            <a:r>
              <a:rPr lang="en-US" dirty="0"/>
              <a:t>Take care of things at home</a:t>
            </a:r>
          </a:p>
          <a:p>
            <a:pPr marL="514350" indent="-514350">
              <a:buFont typeface="+mj-lt"/>
              <a:buAutoNum type="arabicPeriod"/>
            </a:pPr>
            <a:r>
              <a:rPr lang="en-US" dirty="0"/>
              <a:t>Pray for the country</a:t>
            </a:r>
          </a:p>
          <a:p>
            <a:pPr marL="514350" indent="-514350">
              <a:buFont typeface="+mj-lt"/>
              <a:buAutoNum type="arabicPeriod"/>
            </a:pPr>
            <a:r>
              <a:rPr lang="en-US" dirty="0"/>
              <a:t>Trust that exile will not last forever, because GOD promised it</a:t>
            </a:r>
          </a:p>
          <a:p>
            <a:pPr marL="971550" lvl="1" indent="-514350">
              <a:buFont typeface="+mj-lt"/>
              <a:buAutoNum type="romanLcPeriod"/>
            </a:pPr>
            <a:r>
              <a:rPr lang="en-US" dirty="0"/>
              <a:t>Jeremiah 29:10-14</a:t>
            </a:r>
          </a:p>
          <a:p>
            <a:pPr marL="971550" lvl="1" indent="-514350">
              <a:buFont typeface="+mj-lt"/>
              <a:buAutoNum type="romanLcPeriod"/>
            </a:pPr>
            <a:r>
              <a:rPr lang="en-US" dirty="0"/>
              <a:t>Philippians 3:20-21</a:t>
            </a:r>
          </a:p>
        </p:txBody>
      </p:sp>
    </p:spTree>
    <p:extLst>
      <p:ext uri="{BB962C8B-B14F-4D97-AF65-F5344CB8AC3E}">
        <p14:creationId xmlns:p14="http://schemas.microsoft.com/office/powerpoint/2010/main" val="103299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A4D21-42C8-56D1-56DC-52F46FEC118F}"/>
              </a:ext>
            </a:extLst>
          </p:cNvPr>
          <p:cNvSpPr>
            <a:spLocks noGrp="1"/>
          </p:cNvSpPr>
          <p:nvPr>
            <p:ph type="title"/>
          </p:nvPr>
        </p:nvSpPr>
        <p:spPr/>
        <p:txBody>
          <a:bodyPr/>
          <a:lstStyle/>
          <a:p>
            <a:r>
              <a:rPr lang="en-US" dirty="0"/>
              <a:t>Most important election ever?</a:t>
            </a:r>
          </a:p>
        </p:txBody>
      </p:sp>
      <p:sp>
        <p:nvSpPr>
          <p:cNvPr id="3" name="Content Placeholder 2">
            <a:extLst>
              <a:ext uri="{FF2B5EF4-FFF2-40B4-BE49-F238E27FC236}">
                <a16:creationId xmlns:a16="http://schemas.microsoft.com/office/drawing/2014/main" id="{CE297E9C-1684-5C61-7466-223B28FB4FDD}"/>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593202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E66977F-140B-E171-B96F-0D6670C110BD}"/>
              </a:ext>
            </a:extLst>
          </p:cNvPr>
          <p:cNvPicPr>
            <a:picLocks noChangeAspect="1"/>
          </p:cNvPicPr>
          <p:nvPr/>
        </p:nvPicPr>
        <p:blipFill>
          <a:blip r:embed="rId3"/>
          <a:stretch>
            <a:fillRect/>
          </a:stretch>
        </p:blipFill>
        <p:spPr>
          <a:xfrm>
            <a:off x="0" y="1098910"/>
            <a:ext cx="12192000" cy="4660180"/>
          </a:xfrm>
          <a:prstGeom prst="rect">
            <a:avLst/>
          </a:prstGeom>
        </p:spPr>
      </p:pic>
    </p:spTree>
    <p:extLst>
      <p:ext uri="{BB962C8B-B14F-4D97-AF65-F5344CB8AC3E}">
        <p14:creationId xmlns:p14="http://schemas.microsoft.com/office/powerpoint/2010/main" val="4210551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D34B83-1F88-87A2-FA9C-F5020152D724}"/>
              </a:ext>
            </a:extLst>
          </p:cNvPr>
          <p:cNvPicPr>
            <a:picLocks noChangeAspect="1"/>
          </p:cNvPicPr>
          <p:nvPr/>
        </p:nvPicPr>
        <p:blipFill>
          <a:blip r:embed="rId3"/>
          <a:stretch>
            <a:fillRect/>
          </a:stretch>
        </p:blipFill>
        <p:spPr>
          <a:xfrm>
            <a:off x="871537" y="1995487"/>
            <a:ext cx="10448925" cy="2867025"/>
          </a:xfrm>
          <a:prstGeom prst="rect">
            <a:avLst/>
          </a:prstGeom>
        </p:spPr>
      </p:pic>
    </p:spTree>
    <p:extLst>
      <p:ext uri="{BB962C8B-B14F-4D97-AF65-F5344CB8AC3E}">
        <p14:creationId xmlns:p14="http://schemas.microsoft.com/office/powerpoint/2010/main" val="2021445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69AE021-795B-41F9-08C1-425A32EC4FDB}"/>
              </a:ext>
            </a:extLst>
          </p:cNvPr>
          <p:cNvPicPr>
            <a:picLocks noChangeAspect="1"/>
          </p:cNvPicPr>
          <p:nvPr/>
        </p:nvPicPr>
        <p:blipFill>
          <a:blip r:embed="rId3"/>
          <a:stretch>
            <a:fillRect/>
          </a:stretch>
        </p:blipFill>
        <p:spPr>
          <a:xfrm>
            <a:off x="1814512" y="116351"/>
            <a:ext cx="8562975" cy="2819400"/>
          </a:xfrm>
          <a:prstGeom prst="rect">
            <a:avLst/>
          </a:prstGeom>
        </p:spPr>
      </p:pic>
      <p:pic>
        <p:nvPicPr>
          <p:cNvPr id="5" name="Picture 4">
            <a:extLst>
              <a:ext uri="{FF2B5EF4-FFF2-40B4-BE49-F238E27FC236}">
                <a16:creationId xmlns:a16="http://schemas.microsoft.com/office/drawing/2014/main" id="{92CC118C-2C87-A850-39B1-B7221150AE71}"/>
              </a:ext>
            </a:extLst>
          </p:cNvPr>
          <p:cNvPicPr>
            <a:picLocks noChangeAspect="1"/>
          </p:cNvPicPr>
          <p:nvPr/>
        </p:nvPicPr>
        <p:blipFill>
          <a:blip r:embed="rId4"/>
          <a:stretch>
            <a:fillRect/>
          </a:stretch>
        </p:blipFill>
        <p:spPr>
          <a:xfrm>
            <a:off x="1849907" y="2878611"/>
            <a:ext cx="8343900" cy="3695700"/>
          </a:xfrm>
          <a:prstGeom prst="rect">
            <a:avLst/>
          </a:prstGeom>
        </p:spPr>
      </p:pic>
    </p:spTree>
    <p:extLst>
      <p:ext uri="{BB962C8B-B14F-4D97-AF65-F5344CB8AC3E}">
        <p14:creationId xmlns:p14="http://schemas.microsoft.com/office/powerpoint/2010/main" val="135080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1D984-890B-13E3-7D16-405CD95B0603}"/>
              </a:ext>
            </a:extLst>
          </p:cNvPr>
          <p:cNvSpPr>
            <a:spLocks noGrp="1"/>
          </p:cNvSpPr>
          <p:nvPr>
            <p:ph type="title"/>
          </p:nvPr>
        </p:nvSpPr>
        <p:spPr/>
        <p:txBody>
          <a:bodyPr/>
          <a:lstStyle/>
          <a:p>
            <a:r>
              <a:rPr lang="en-US" dirty="0"/>
              <a:t>We are exiles</a:t>
            </a:r>
          </a:p>
        </p:txBody>
      </p:sp>
      <p:sp>
        <p:nvSpPr>
          <p:cNvPr id="3" name="Content Placeholder 2">
            <a:extLst>
              <a:ext uri="{FF2B5EF4-FFF2-40B4-BE49-F238E27FC236}">
                <a16:creationId xmlns:a16="http://schemas.microsoft.com/office/drawing/2014/main" id="{D4223FBE-0D4C-A20F-8398-3620B6132B9B}"/>
              </a:ext>
            </a:extLst>
          </p:cNvPr>
          <p:cNvSpPr>
            <a:spLocks noGrp="1"/>
          </p:cNvSpPr>
          <p:nvPr>
            <p:ph idx="1"/>
          </p:nvPr>
        </p:nvSpPr>
        <p:spPr/>
        <p:txBody>
          <a:bodyPr/>
          <a:lstStyle/>
          <a:p>
            <a:pPr marL="514350" indent="-514350">
              <a:buFont typeface="+mj-lt"/>
              <a:buAutoNum type="arabicPeriod"/>
            </a:pPr>
            <a:r>
              <a:rPr lang="en-US" dirty="0"/>
              <a:t>Remember GOD is in control of history</a:t>
            </a:r>
          </a:p>
          <a:p>
            <a:pPr marL="514350" indent="-514350">
              <a:buFont typeface="+mj-lt"/>
              <a:buAutoNum type="arabicPeriod"/>
            </a:pPr>
            <a:r>
              <a:rPr lang="en-US" dirty="0"/>
              <a:t>Take care of things at home</a:t>
            </a:r>
          </a:p>
          <a:p>
            <a:pPr marL="514350" indent="-514350">
              <a:buFont typeface="+mj-lt"/>
              <a:buAutoNum type="arabicPeriod"/>
            </a:pPr>
            <a:r>
              <a:rPr lang="en-US" dirty="0"/>
              <a:t>Pray for the country</a:t>
            </a:r>
          </a:p>
          <a:p>
            <a:pPr marL="514350" indent="-514350">
              <a:buFont typeface="+mj-lt"/>
              <a:buAutoNum type="arabicPeriod"/>
            </a:pPr>
            <a:r>
              <a:rPr lang="en-US" dirty="0"/>
              <a:t>Trust that exile will not last forever, because GOD promised it</a:t>
            </a:r>
          </a:p>
          <a:p>
            <a:endParaRPr lang="en-US" dirty="0"/>
          </a:p>
        </p:txBody>
      </p:sp>
    </p:spTree>
    <p:extLst>
      <p:ext uri="{BB962C8B-B14F-4D97-AF65-F5344CB8AC3E}">
        <p14:creationId xmlns:p14="http://schemas.microsoft.com/office/powerpoint/2010/main" val="245849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0239C9-4D78-0A94-7C61-5E147D45E8EE}"/>
              </a:ext>
            </a:extLst>
          </p:cNvPr>
          <p:cNvSpPr>
            <a:spLocks noGrp="1"/>
          </p:cNvSpPr>
          <p:nvPr>
            <p:ph type="title"/>
          </p:nvPr>
        </p:nvSpPr>
        <p:spPr/>
        <p:txBody>
          <a:bodyPr/>
          <a:lstStyle/>
          <a:p>
            <a:r>
              <a:rPr lang="en-US" dirty="0"/>
              <a:t>Two concerns after every presidential election</a:t>
            </a:r>
          </a:p>
        </p:txBody>
      </p:sp>
      <p:sp>
        <p:nvSpPr>
          <p:cNvPr id="5" name="Content Placeholder 4">
            <a:extLst>
              <a:ext uri="{FF2B5EF4-FFF2-40B4-BE49-F238E27FC236}">
                <a16:creationId xmlns:a16="http://schemas.microsoft.com/office/drawing/2014/main" id="{31D2D72F-0438-409A-5679-C2845A420C2F}"/>
              </a:ext>
            </a:extLst>
          </p:cNvPr>
          <p:cNvSpPr>
            <a:spLocks noGrp="1"/>
          </p:cNvSpPr>
          <p:nvPr>
            <p:ph sz="half" idx="1"/>
          </p:nvPr>
        </p:nvSpPr>
        <p:spPr>
          <a:xfrm>
            <a:off x="2724150" y="3257550"/>
            <a:ext cx="1333500" cy="2947988"/>
          </a:xfrm>
        </p:spPr>
        <p:txBody>
          <a:bodyPr/>
          <a:lstStyle/>
          <a:p>
            <a:r>
              <a:rPr lang="en-US" dirty="0"/>
              <a:t>WON</a:t>
            </a:r>
          </a:p>
        </p:txBody>
      </p:sp>
      <p:sp>
        <p:nvSpPr>
          <p:cNvPr id="6" name="Content Placeholder 5">
            <a:extLst>
              <a:ext uri="{FF2B5EF4-FFF2-40B4-BE49-F238E27FC236}">
                <a16:creationId xmlns:a16="http://schemas.microsoft.com/office/drawing/2014/main" id="{50D24664-0390-9360-3B4D-8105C40EEDB2}"/>
              </a:ext>
            </a:extLst>
          </p:cNvPr>
          <p:cNvSpPr>
            <a:spLocks noGrp="1"/>
          </p:cNvSpPr>
          <p:nvPr>
            <p:ph sz="half" idx="2"/>
          </p:nvPr>
        </p:nvSpPr>
        <p:spPr>
          <a:xfrm>
            <a:off x="8134352" y="3257550"/>
            <a:ext cx="1190625" cy="2947988"/>
          </a:xfrm>
        </p:spPr>
        <p:txBody>
          <a:bodyPr/>
          <a:lstStyle/>
          <a:p>
            <a:r>
              <a:rPr lang="en-US" dirty="0"/>
              <a:t>LOST</a:t>
            </a:r>
          </a:p>
        </p:txBody>
      </p:sp>
      <p:sp>
        <p:nvSpPr>
          <p:cNvPr id="7" name="TextBox 6">
            <a:extLst>
              <a:ext uri="{FF2B5EF4-FFF2-40B4-BE49-F238E27FC236}">
                <a16:creationId xmlns:a16="http://schemas.microsoft.com/office/drawing/2014/main" id="{E1CB6FA1-DC20-B6A0-D0AA-D7937014DECC}"/>
              </a:ext>
            </a:extLst>
          </p:cNvPr>
          <p:cNvSpPr txBox="1"/>
          <p:nvPr/>
        </p:nvSpPr>
        <p:spPr>
          <a:xfrm>
            <a:off x="4110037" y="1690688"/>
            <a:ext cx="3971925" cy="523220"/>
          </a:xfrm>
          <a:prstGeom prst="rect">
            <a:avLst/>
          </a:prstGeom>
          <a:noFill/>
        </p:spPr>
        <p:txBody>
          <a:bodyPr wrap="square" rtlCol="0">
            <a:spAutoFit/>
          </a:bodyPr>
          <a:lstStyle/>
          <a:p>
            <a:r>
              <a:rPr lang="en-US" sz="2800" dirty="0"/>
              <a:t>Candidate you voted for…</a:t>
            </a:r>
          </a:p>
        </p:txBody>
      </p:sp>
      <p:pic>
        <p:nvPicPr>
          <p:cNvPr id="1028" name="Picture 4" descr="Image result for happy person">
            <a:extLst>
              <a:ext uri="{FF2B5EF4-FFF2-40B4-BE49-F238E27FC236}">
                <a16:creationId xmlns:a16="http://schemas.microsoft.com/office/drawing/2014/main" id="{7F3200A4-43D5-B4DB-9C54-8337BE5A4B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8899" y="3948113"/>
            <a:ext cx="1428750" cy="22574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sad person">
            <a:extLst>
              <a:ext uri="{FF2B5EF4-FFF2-40B4-BE49-F238E27FC236}">
                <a16:creationId xmlns:a16="http://schemas.microsoft.com/office/drawing/2014/main" id="{B271204C-CEB1-45F1-4B8F-AA5EC2C93C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6175" y="3929063"/>
            <a:ext cx="2286000"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8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B10955-3A72-B713-1662-B8FC71A9916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285FD34-563E-F4E7-0DAB-6407DDB60701}"/>
              </a:ext>
            </a:extLst>
          </p:cNvPr>
          <p:cNvSpPr>
            <a:spLocks noGrp="1"/>
          </p:cNvSpPr>
          <p:nvPr>
            <p:ph type="title"/>
          </p:nvPr>
        </p:nvSpPr>
        <p:spPr/>
        <p:txBody>
          <a:bodyPr/>
          <a:lstStyle/>
          <a:p>
            <a:r>
              <a:rPr lang="en-US" dirty="0"/>
              <a:t>Two concerns after every presidential election</a:t>
            </a:r>
          </a:p>
        </p:txBody>
      </p:sp>
      <p:sp>
        <p:nvSpPr>
          <p:cNvPr id="5" name="Content Placeholder 4">
            <a:extLst>
              <a:ext uri="{FF2B5EF4-FFF2-40B4-BE49-F238E27FC236}">
                <a16:creationId xmlns:a16="http://schemas.microsoft.com/office/drawing/2014/main" id="{74A94853-A9A4-7E3E-BE33-B7D67F45289E}"/>
              </a:ext>
            </a:extLst>
          </p:cNvPr>
          <p:cNvSpPr>
            <a:spLocks noGrp="1"/>
          </p:cNvSpPr>
          <p:nvPr>
            <p:ph sz="half" idx="1"/>
          </p:nvPr>
        </p:nvSpPr>
        <p:spPr>
          <a:xfrm>
            <a:off x="2724150" y="3257550"/>
            <a:ext cx="1333500" cy="2947988"/>
          </a:xfrm>
        </p:spPr>
        <p:txBody>
          <a:bodyPr/>
          <a:lstStyle/>
          <a:p>
            <a:r>
              <a:rPr lang="en-US" dirty="0"/>
              <a:t>WON</a:t>
            </a:r>
          </a:p>
        </p:txBody>
      </p:sp>
      <p:sp>
        <p:nvSpPr>
          <p:cNvPr id="6" name="Content Placeholder 5">
            <a:extLst>
              <a:ext uri="{FF2B5EF4-FFF2-40B4-BE49-F238E27FC236}">
                <a16:creationId xmlns:a16="http://schemas.microsoft.com/office/drawing/2014/main" id="{53907058-D094-8B7B-1AA0-0B92E93EDCD4}"/>
              </a:ext>
            </a:extLst>
          </p:cNvPr>
          <p:cNvSpPr>
            <a:spLocks noGrp="1"/>
          </p:cNvSpPr>
          <p:nvPr>
            <p:ph sz="half" idx="2"/>
          </p:nvPr>
        </p:nvSpPr>
        <p:spPr>
          <a:xfrm>
            <a:off x="8134352" y="3257550"/>
            <a:ext cx="1190625" cy="2947988"/>
          </a:xfrm>
        </p:spPr>
        <p:txBody>
          <a:bodyPr/>
          <a:lstStyle/>
          <a:p>
            <a:r>
              <a:rPr lang="en-US" dirty="0"/>
              <a:t>LOST</a:t>
            </a:r>
          </a:p>
        </p:txBody>
      </p:sp>
      <p:sp>
        <p:nvSpPr>
          <p:cNvPr id="7" name="TextBox 6">
            <a:extLst>
              <a:ext uri="{FF2B5EF4-FFF2-40B4-BE49-F238E27FC236}">
                <a16:creationId xmlns:a16="http://schemas.microsoft.com/office/drawing/2014/main" id="{CDE96385-66FB-C3EE-FF4F-31F1975AB9FC}"/>
              </a:ext>
            </a:extLst>
          </p:cNvPr>
          <p:cNvSpPr txBox="1"/>
          <p:nvPr/>
        </p:nvSpPr>
        <p:spPr>
          <a:xfrm>
            <a:off x="4110037" y="1690688"/>
            <a:ext cx="3971925" cy="523220"/>
          </a:xfrm>
          <a:prstGeom prst="rect">
            <a:avLst/>
          </a:prstGeom>
          <a:noFill/>
        </p:spPr>
        <p:txBody>
          <a:bodyPr wrap="square" rtlCol="0">
            <a:spAutoFit/>
          </a:bodyPr>
          <a:lstStyle/>
          <a:p>
            <a:r>
              <a:rPr lang="en-US" sz="2800" dirty="0"/>
              <a:t>Candidate you voted for…</a:t>
            </a:r>
          </a:p>
        </p:txBody>
      </p:sp>
      <p:sp>
        <p:nvSpPr>
          <p:cNvPr id="2" name="TextBox 1">
            <a:extLst>
              <a:ext uri="{FF2B5EF4-FFF2-40B4-BE49-F238E27FC236}">
                <a16:creationId xmlns:a16="http://schemas.microsoft.com/office/drawing/2014/main" id="{638387E0-5E2D-67BB-67F8-AEA94A59485B}"/>
              </a:ext>
            </a:extLst>
          </p:cNvPr>
          <p:cNvSpPr txBox="1"/>
          <p:nvPr/>
        </p:nvSpPr>
        <p:spPr>
          <a:xfrm>
            <a:off x="1296140" y="4834867"/>
            <a:ext cx="9756559" cy="523220"/>
          </a:xfrm>
          <a:prstGeom prst="rect">
            <a:avLst/>
          </a:prstGeom>
          <a:noFill/>
        </p:spPr>
        <p:txBody>
          <a:bodyPr wrap="square" rtlCol="0">
            <a:spAutoFit/>
          </a:bodyPr>
          <a:lstStyle/>
          <a:p>
            <a:r>
              <a:rPr lang="en-US" sz="2800" u="sng" dirty="0"/>
              <a:t>Both of these reactions put way too much influence on politics!</a:t>
            </a:r>
          </a:p>
        </p:txBody>
      </p:sp>
    </p:spTree>
    <p:extLst>
      <p:ext uri="{BB962C8B-B14F-4D97-AF65-F5344CB8AC3E}">
        <p14:creationId xmlns:p14="http://schemas.microsoft.com/office/powerpoint/2010/main" val="2844190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680D5E-0BD4-2547-B3D7-E94A639EB76C}"/>
              </a:ext>
            </a:extLst>
          </p:cNvPr>
          <p:cNvSpPr>
            <a:spLocks noGrp="1"/>
          </p:cNvSpPr>
          <p:nvPr>
            <p:ph type="title"/>
          </p:nvPr>
        </p:nvSpPr>
        <p:spPr/>
        <p:txBody>
          <a:bodyPr/>
          <a:lstStyle/>
          <a:p>
            <a:r>
              <a:rPr lang="en-US" dirty="0"/>
              <a:t>The kingdom of GOD…</a:t>
            </a:r>
          </a:p>
        </p:txBody>
      </p:sp>
      <p:sp>
        <p:nvSpPr>
          <p:cNvPr id="6" name="Content Placeholder 5">
            <a:extLst>
              <a:ext uri="{FF2B5EF4-FFF2-40B4-BE49-F238E27FC236}">
                <a16:creationId xmlns:a16="http://schemas.microsoft.com/office/drawing/2014/main" id="{A0A5C860-82F4-49EC-985D-D6CF9D83434F}"/>
              </a:ext>
            </a:extLst>
          </p:cNvPr>
          <p:cNvSpPr>
            <a:spLocks noGrp="1"/>
          </p:cNvSpPr>
          <p:nvPr>
            <p:ph idx="1"/>
          </p:nvPr>
        </p:nvSpPr>
        <p:spPr>
          <a:xfrm>
            <a:off x="838200" y="1825624"/>
            <a:ext cx="10515600" cy="4908807"/>
          </a:xfrm>
        </p:spPr>
        <p:txBody>
          <a:bodyPr>
            <a:normAutofit/>
          </a:bodyPr>
          <a:lstStyle/>
          <a:p>
            <a:r>
              <a:rPr lang="en-US" dirty="0"/>
              <a:t>… is not of this world</a:t>
            </a:r>
          </a:p>
          <a:p>
            <a:pPr lvl="1"/>
            <a:r>
              <a:rPr lang="en-US" dirty="0"/>
              <a:t>John 18:36</a:t>
            </a:r>
          </a:p>
          <a:p>
            <a:pPr lvl="1"/>
            <a:r>
              <a:rPr lang="en-US" u="sng" dirty="0"/>
              <a:t>Philippians 3:20</a:t>
            </a:r>
          </a:p>
          <a:p>
            <a:pPr lvl="1"/>
            <a:endParaRPr lang="en-US" u="sng" dirty="0"/>
          </a:p>
          <a:p>
            <a:pPr lvl="1"/>
            <a:endParaRPr lang="en-US" u="sng" dirty="0"/>
          </a:p>
          <a:p>
            <a:r>
              <a:rPr lang="en-US" dirty="0"/>
              <a:t>Polycarp</a:t>
            </a:r>
          </a:p>
          <a:p>
            <a:pPr lvl="1"/>
            <a:r>
              <a:rPr lang="en-US" dirty="0"/>
              <a:t>“Eighty-six years I have served CHRIST, and HE never did me any wrong. How can I blaspheme my KING who saved me?”</a:t>
            </a:r>
          </a:p>
          <a:p>
            <a:pPr lvl="1"/>
            <a:endParaRPr lang="en-US" dirty="0"/>
          </a:p>
          <a:p>
            <a:pPr marL="457200" lvl="1" indent="0">
              <a:buNone/>
            </a:pPr>
            <a:endParaRPr lang="en-US" dirty="0"/>
          </a:p>
          <a:p>
            <a:pPr marL="457200" lvl="1" indent="0">
              <a:buNone/>
            </a:pPr>
            <a:r>
              <a:rPr lang="en-US" sz="1800" dirty="0"/>
              <a:t>                                                                          https://christianhistoryinstitute.org/study/module/polycarp/</a:t>
            </a:r>
          </a:p>
        </p:txBody>
      </p:sp>
    </p:spTree>
    <p:extLst>
      <p:ext uri="{BB962C8B-B14F-4D97-AF65-F5344CB8AC3E}">
        <p14:creationId xmlns:p14="http://schemas.microsoft.com/office/powerpoint/2010/main" val="696553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D25E2-0769-7733-C251-6A524EE2945A}"/>
              </a:ext>
            </a:extLst>
          </p:cNvPr>
          <p:cNvSpPr>
            <a:spLocks noGrp="1"/>
          </p:cNvSpPr>
          <p:nvPr>
            <p:ph type="title"/>
          </p:nvPr>
        </p:nvSpPr>
        <p:spPr/>
        <p:txBody>
          <a:bodyPr/>
          <a:lstStyle/>
          <a:p>
            <a:r>
              <a:rPr lang="en-US" dirty="0"/>
              <a:t>Exiles</a:t>
            </a:r>
          </a:p>
        </p:txBody>
      </p:sp>
      <p:sp>
        <p:nvSpPr>
          <p:cNvPr id="3" name="Content Placeholder 2">
            <a:extLst>
              <a:ext uri="{FF2B5EF4-FFF2-40B4-BE49-F238E27FC236}">
                <a16:creationId xmlns:a16="http://schemas.microsoft.com/office/drawing/2014/main" id="{95865194-5D24-7F03-20E0-78494D0C365A}"/>
              </a:ext>
            </a:extLst>
          </p:cNvPr>
          <p:cNvSpPr>
            <a:spLocks noGrp="1"/>
          </p:cNvSpPr>
          <p:nvPr>
            <p:ph idx="1"/>
          </p:nvPr>
        </p:nvSpPr>
        <p:spPr/>
        <p:txBody>
          <a:bodyPr/>
          <a:lstStyle/>
          <a:p>
            <a:r>
              <a:rPr lang="en-US" dirty="0"/>
              <a:t>1 Peter 1:1, 2:11-13</a:t>
            </a:r>
          </a:p>
          <a:p>
            <a:endParaRPr lang="en-US" dirty="0"/>
          </a:p>
        </p:txBody>
      </p:sp>
    </p:spTree>
    <p:extLst>
      <p:ext uri="{BB962C8B-B14F-4D97-AF65-F5344CB8AC3E}">
        <p14:creationId xmlns:p14="http://schemas.microsoft.com/office/powerpoint/2010/main" val="288259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Bumper sticker… Straight, conservative, Christian, gun owner">
            <a:extLst>
              <a:ext uri="{FF2B5EF4-FFF2-40B4-BE49-F238E27FC236}">
                <a16:creationId xmlns:a16="http://schemas.microsoft.com/office/drawing/2014/main" id="{0A61E12E-B00B-E568-CB9B-D3555C62549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3091" b="40853"/>
          <a:stretch/>
        </p:blipFill>
        <p:spPr bwMode="auto">
          <a:xfrm>
            <a:off x="509540" y="1433384"/>
            <a:ext cx="11172920" cy="2911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9744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6C7F1B-6B85-68C5-A0CC-4ECE863751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AA1F93-680E-14CC-0EFB-3EDD4E89DB9A}"/>
              </a:ext>
            </a:extLst>
          </p:cNvPr>
          <p:cNvSpPr>
            <a:spLocks noGrp="1"/>
          </p:cNvSpPr>
          <p:nvPr>
            <p:ph type="title"/>
          </p:nvPr>
        </p:nvSpPr>
        <p:spPr/>
        <p:txBody>
          <a:bodyPr/>
          <a:lstStyle/>
          <a:p>
            <a:r>
              <a:rPr lang="en-US" dirty="0"/>
              <a:t>Exiles</a:t>
            </a:r>
          </a:p>
        </p:txBody>
      </p:sp>
      <p:sp>
        <p:nvSpPr>
          <p:cNvPr id="3" name="Content Placeholder 2">
            <a:extLst>
              <a:ext uri="{FF2B5EF4-FFF2-40B4-BE49-F238E27FC236}">
                <a16:creationId xmlns:a16="http://schemas.microsoft.com/office/drawing/2014/main" id="{1161210C-B917-BA0D-F48C-FFFF777F805B}"/>
              </a:ext>
            </a:extLst>
          </p:cNvPr>
          <p:cNvSpPr>
            <a:spLocks noGrp="1"/>
          </p:cNvSpPr>
          <p:nvPr>
            <p:ph idx="1"/>
          </p:nvPr>
        </p:nvSpPr>
        <p:spPr/>
        <p:txBody>
          <a:bodyPr/>
          <a:lstStyle/>
          <a:p>
            <a:r>
              <a:rPr lang="en-US" dirty="0"/>
              <a:t>1 Peter 1:1, 2:11-13</a:t>
            </a:r>
          </a:p>
          <a:p>
            <a:r>
              <a:rPr lang="en-US" dirty="0"/>
              <a:t>Jeremiah 29</a:t>
            </a:r>
          </a:p>
          <a:p>
            <a:endParaRPr lang="en-US" dirty="0"/>
          </a:p>
        </p:txBody>
      </p:sp>
    </p:spTree>
    <p:extLst>
      <p:ext uri="{BB962C8B-B14F-4D97-AF65-F5344CB8AC3E}">
        <p14:creationId xmlns:p14="http://schemas.microsoft.com/office/powerpoint/2010/main" val="2571834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4F9BC-FE9E-A746-3941-70013CE1C567}"/>
              </a:ext>
            </a:extLst>
          </p:cNvPr>
          <p:cNvSpPr>
            <a:spLocks noGrp="1"/>
          </p:cNvSpPr>
          <p:nvPr>
            <p:ph type="title"/>
          </p:nvPr>
        </p:nvSpPr>
        <p:spPr/>
        <p:txBody>
          <a:bodyPr/>
          <a:lstStyle/>
          <a:p>
            <a:r>
              <a:rPr lang="en-US" dirty="0"/>
              <a:t>As exiles, how are we supposed to act?</a:t>
            </a:r>
          </a:p>
        </p:txBody>
      </p:sp>
      <p:sp>
        <p:nvSpPr>
          <p:cNvPr id="3" name="Content Placeholder 2">
            <a:extLst>
              <a:ext uri="{FF2B5EF4-FFF2-40B4-BE49-F238E27FC236}">
                <a16:creationId xmlns:a16="http://schemas.microsoft.com/office/drawing/2014/main" id="{7B4B6F0E-DE92-BDBE-CCDD-F6F60125CC91}"/>
              </a:ext>
            </a:extLst>
          </p:cNvPr>
          <p:cNvSpPr>
            <a:spLocks noGrp="1"/>
          </p:cNvSpPr>
          <p:nvPr>
            <p:ph idx="1"/>
          </p:nvPr>
        </p:nvSpPr>
        <p:spPr/>
        <p:txBody>
          <a:bodyPr/>
          <a:lstStyle/>
          <a:p>
            <a:pPr marL="514350" indent="-514350">
              <a:buFont typeface="+mj-lt"/>
              <a:buAutoNum type="arabicPeriod"/>
            </a:pPr>
            <a:r>
              <a:rPr lang="en-US" dirty="0"/>
              <a:t>Remember GOD is in control of history</a:t>
            </a:r>
          </a:p>
          <a:p>
            <a:pPr marL="971550" lvl="1" indent="-514350">
              <a:buFont typeface="+mj-lt"/>
              <a:buAutoNum type="romanLcPeriod"/>
            </a:pPr>
            <a:r>
              <a:rPr lang="en-US" dirty="0"/>
              <a:t>Jeremiah 29:3-4</a:t>
            </a:r>
          </a:p>
        </p:txBody>
      </p:sp>
    </p:spTree>
    <p:extLst>
      <p:ext uri="{BB962C8B-B14F-4D97-AF65-F5344CB8AC3E}">
        <p14:creationId xmlns:p14="http://schemas.microsoft.com/office/powerpoint/2010/main" val="1677399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F2767C-6AC9-F600-7DD7-F6352ADEC7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02899C-AF2A-0F68-F801-F9A763C4D2E2}"/>
              </a:ext>
            </a:extLst>
          </p:cNvPr>
          <p:cNvSpPr>
            <a:spLocks noGrp="1"/>
          </p:cNvSpPr>
          <p:nvPr>
            <p:ph type="title"/>
          </p:nvPr>
        </p:nvSpPr>
        <p:spPr/>
        <p:txBody>
          <a:bodyPr/>
          <a:lstStyle/>
          <a:p>
            <a:r>
              <a:rPr lang="en-US" dirty="0"/>
              <a:t>As exiles, how are we supposed to act?</a:t>
            </a:r>
          </a:p>
        </p:txBody>
      </p:sp>
      <p:sp>
        <p:nvSpPr>
          <p:cNvPr id="3" name="Content Placeholder 2">
            <a:extLst>
              <a:ext uri="{FF2B5EF4-FFF2-40B4-BE49-F238E27FC236}">
                <a16:creationId xmlns:a16="http://schemas.microsoft.com/office/drawing/2014/main" id="{3E762F19-9185-BE0C-0604-C851F1FAED54}"/>
              </a:ext>
            </a:extLst>
          </p:cNvPr>
          <p:cNvSpPr>
            <a:spLocks noGrp="1"/>
          </p:cNvSpPr>
          <p:nvPr>
            <p:ph idx="1"/>
          </p:nvPr>
        </p:nvSpPr>
        <p:spPr/>
        <p:txBody>
          <a:bodyPr>
            <a:normAutofit lnSpcReduction="10000"/>
          </a:bodyPr>
          <a:lstStyle/>
          <a:p>
            <a:pPr marL="514350" indent="-514350">
              <a:buFont typeface="+mj-lt"/>
              <a:buAutoNum type="arabicPeriod"/>
            </a:pPr>
            <a:r>
              <a:rPr lang="en-US" dirty="0"/>
              <a:t>Remember GOD is in control of history</a:t>
            </a:r>
          </a:p>
          <a:p>
            <a:pPr marL="514350" indent="-514350">
              <a:buFont typeface="+mj-lt"/>
              <a:buAutoNum type="arabicPeriod"/>
            </a:pPr>
            <a:r>
              <a:rPr lang="en-US" dirty="0"/>
              <a:t>Take care of things at home</a:t>
            </a:r>
          </a:p>
          <a:p>
            <a:pPr marL="971550" lvl="1" indent="-514350">
              <a:buFont typeface="+mj-lt"/>
              <a:buAutoNum type="romanLcPeriod"/>
            </a:pPr>
            <a:r>
              <a:rPr lang="en-US" dirty="0"/>
              <a:t>Jeremiah 29:4-6</a:t>
            </a:r>
          </a:p>
          <a:p>
            <a:pPr marL="971550" lvl="1" indent="-514350">
              <a:buFont typeface="+mj-lt"/>
              <a:buAutoNum type="romanLcPeriod"/>
            </a:pPr>
            <a:endParaRPr lang="en-US" dirty="0"/>
          </a:p>
          <a:p>
            <a:pPr marL="457200" lvl="1" indent="0">
              <a:buNone/>
            </a:pPr>
            <a:r>
              <a:rPr lang="en-US" b="0" i="0" dirty="0">
                <a:effectLst/>
              </a:rPr>
              <a:t>“Your success as a family, our success as a society, depends not on what happens in the White House but on what happens inside your house.”</a:t>
            </a:r>
          </a:p>
          <a:p>
            <a:pPr marL="457200" lvl="1" indent="0">
              <a:buNone/>
            </a:pPr>
            <a:r>
              <a:rPr lang="en-US" dirty="0"/>
              <a:t>                                                                                                               Barbara Bush</a:t>
            </a:r>
          </a:p>
          <a:p>
            <a:pPr marL="457200" lvl="1" indent="0">
              <a:buNone/>
            </a:pPr>
            <a:endParaRPr lang="en-US" dirty="0"/>
          </a:p>
          <a:p>
            <a:pPr marL="457200" lvl="1" indent="0">
              <a:buNone/>
            </a:pPr>
            <a:endParaRPr lang="en-US" dirty="0"/>
          </a:p>
          <a:p>
            <a:pPr marL="457200" lvl="1" indent="0">
              <a:buNone/>
            </a:pPr>
            <a:r>
              <a:rPr lang="en-US" sz="1800" dirty="0"/>
              <a:t>https://www.wcvb.com/article/look-back-barbara-bushs-controversial-wellesley-college-speech/19848166</a:t>
            </a:r>
          </a:p>
        </p:txBody>
      </p:sp>
    </p:spTree>
    <p:extLst>
      <p:ext uri="{BB962C8B-B14F-4D97-AF65-F5344CB8AC3E}">
        <p14:creationId xmlns:p14="http://schemas.microsoft.com/office/powerpoint/2010/main" val="128027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82</TotalTime>
  <Words>2618</Words>
  <Application>Microsoft Office PowerPoint</Application>
  <PresentationFormat>Widescreen</PresentationFormat>
  <Paragraphs>185</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Times New Roman</vt:lpstr>
      <vt:lpstr>Trebuchet MS</vt:lpstr>
      <vt:lpstr>Wingdings 3</vt:lpstr>
      <vt:lpstr>Facet</vt:lpstr>
      <vt:lpstr>A Message to Exiles</vt:lpstr>
      <vt:lpstr>Two concerns after every presidential election</vt:lpstr>
      <vt:lpstr>Two concerns after every presidential election</vt:lpstr>
      <vt:lpstr>The kingdom of GOD…</vt:lpstr>
      <vt:lpstr>Exiles</vt:lpstr>
      <vt:lpstr>PowerPoint Presentation</vt:lpstr>
      <vt:lpstr>Exiles</vt:lpstr>
      <vt:lpstr>As exiles, how are we supposed to act?</vt:lpstr>
      <vt:lpstr>As exiles, how are we supposed to act?</vt:lpstr>
      <vt:lpstr>As exiles, how are we supposed to act?</vt:lpstr>
      <vt:lpstr>As exiles, how are we supposed to act?</vt:lpstr>
      <vt:lpstr>Most important election ever?</vt:lpstr>
      <vt:lpstr>PowerPoint Presentation</vt:lpstr>
      <vt:lpstr>PowerPoint Presentation</vt:lpstr>
      <vt:lpstr>PowerPoint Presentation</vt:lpstr>
      <vt:lpstr>We are exiles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Message to Exiles</dc:title>
  <dc:creator>Matthew Evans</dc:creator>
  <cp:lastModifiedBy>Matthew Evans</cp:lastModifiedBy>
  <cp:revision>1</cp:revision>
  <dcterms:created xsi:type="dcterms:W3CDTF">2024-03-30T02:43:35Z</dcterms:created>
  <dcterms:modified xsi:type="dcterms:W3CDTF">2024-03-31T02:26:24Z</dcterms:modified>
</cp:coreProperties>
</file>