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3541B-6F35-4444-9D6F-DF634315BC69}" v="4" dt="2024-04-13T23:23:40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05" autoAdjust="0"/>
  </p:normalViewPr>
  <p:slideViewPr>
    <p:cSldViewPr snapToGrid="0">
      <p:cViewPr varScale="1">
        <p:scale>
          <a:sx n="93" d="100"/>
          <a:sy n="93" d="100"/>
        </p:scale>
        <p:origin x="4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" t="2788" r="1809" b="2224"/>
          <a:stretch/>
        </p:blipFill>
        <p:spPr>
          <a:xfrm>
            <a:off x="981200" y="1094509"/>
            <a:ext cx="6233513" cy="46689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85485"/>
            <a:ext cx="3238829" cy="404214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Unity in Christ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1257" y="4717720"/>
            <a:ext cx="4154905" cy="1496816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Philippians 4.2-4.23</a:t>
            </a:r>
          </a:p>
          <a:p>
            <a:r>
              <a:rPr lang="en-US" sz="3200" b="1" dirty="0">
                <a:solidFill>
                  <a:srgbClr val="FFFFFF"/>
                </a:solidFill>
              </a:rPr>
              <a:t>“</a:t>
            </a:r>
            <a:r>
              <a:rPr lang="en-US" sz="3200" b="1" i="1" dirty="0">
                <a:solidFill>
                  <a:srgbClr val="FFFFFF"/>
                </a:solidFill>
              </a:rPr>
              <a:t>God Supplies Every Need</a:t>
            </a:r>
            <a:r>
              <a:rPr lang="en-US" sz="3200" b="1" dirty="0">
                <a:solidFill>
                  <a:srgbClr val="FFFFFF"/>
                </a:solidFill>
              </a:rPr>
              <a:t>”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DC69-CD17-414B-DC17-E83C2A6A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163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Philippians 4.2-3 – Disagreeing Sisters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9C96-24D6-3C29-EE46-649724C34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017" y="1766923"/>
            <a:ext cx="5216663" cy="45445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Euodia and Syntyche were fellow workers with Paul but were fighting with one another. We must not let </a:t>
            </a:r>
            <a:r>
              <a:rPr lang="en-US" sz="2400" b="1" u="sng" dirty="0"/>
              <a:t>pettiness</a:t>
            </a:r>
            <a:r>
              <a:rPr lang="en-US" sz="2400" dirty="0"/>
              <a:t> or </a:t>
            </a:r>
            <a:r>
              <a:rPr lang="en-US" sz="2400" b="1" u="sng" dirty="0"/>
              <a:t>gossip</a:t>
            </a:r>
            <a:r>
              <a:rPr lang="en-US" sz="2400" dirty="0"/>
              <a:t> interrupt the ministry.</a:t>
            </a:r>
          </a:p>
          <a:p>
            <a:r>
              <a:rPr lang="en-US" sz="2400" dirty="0"/>
              <a:t>The church has a responsibility to help people be </a:t>
            </a:r>
            <a:r>
              <a:rPr lang="en-US" sz="2400" b="1" u="sng" dirty="0"/>
              <a:t>reconciled</a:t>
            </a:r>
            <a:r>
              <a:rPr lang="en-US" sz="2400" dirty="0"/>
              <a:t> to one another, not a place of further </a:t>
            </a:r>
            <a:r>
              <a:rPr lang="en-US" sz="2400" b="1" u="sng" dirty="0"/>
              <a:t>division</a:t>
            </a:r>
            <a:r>
              <a:rPr lang="en-US" sz="2400" dirty="0"/>
              <a:t>.</a:t>
            </a:r>
          </a:p>
          <a:p>
            <a:r>
              <a:rPr lang="en-US" sz="2400" dirty="0"/>
              <a:t>With those who we disagree, do we demonize or treat them with love?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1C947-03CF-8AA2-2A11-286B412E1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5965941" y="1833234"/>
            <a:ext cx="5771629" cy="4112286"/>
          </a:xfrm>
        </p:spPr>
      </p:pic>
    </p:spTree>
    <p:extLst>
      <p:ext uri="{BB962C8B-B14F-4D97-AF65-F5344CB8AC3E}">
        <p14:creationId xmlns:p14="http://schemas.microsoft.com/office/powerpoint/2010/main" val="426343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E88CA-64AC-302B-3E8A-8B1B1153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6416B-ECD6-0512-8E4C-695D6DBF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629" y="237744"/>
            <a:ext cx="6392901" cy="9379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Philippians 4.4-7 -  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Peace Beyond Understanding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EA0D7C-699D-4E8D-A37A-9D14205E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7B7CB-50A5-4F80-8693-D845BE85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C7C195-47DD-2B3D-49C0-CF930000F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138" r="28073" b="-1"/>
          <a:stretch/>
        </p:blipFill>
        <p:spPr>
          <a:xfrm>
            <a:off x="820198" y="809243"/>
            <a:ext cx="3639312" cy="5239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0668-1B39-A909-6E9A-DFC9674B7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4629" y="1314994"/>
            <a:ext cx="6392901" cy="51689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Christians are to let their </a:t>
            </a:r>
            <a:r>
              <a:rPr lang="en-US" sz="2400" b="1" u="sng" dirty="0"/>
              <a:t>reasonableness</a:t>
            </a:r>
            <a:r>
              <a:rPr lang="en-US" sz="2400" dirty="0"/>
              <a:t> be known to </a:t>
            </a:r>
            <a:r>
              <a:rPr lang="en-US" sz="2400" b="1" u="sng" dirty="0"/>
              <a:t>everyone</a:t>
            </a:r>
            <a:r>
              <a:rPr lang="en-US" sz="2400" dirty="0"/>
              <a:t>. Our patience, kindness, and pining for the truth should be well known.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Knowing the Lord is at hand frees us from </a:t>
            </a:r>
            <a:r>
              <a:rPr lang="en-US" sz="2400" b="1" u="sng" dirty="0"/>
              <a:t>anxiety</a:t>
            </a:r>
            <a:r>
              <a:rPr lang="en-US" sz="2400" dirty="0"/>
              <a:t>: stop clinging to things that fail, cling to the </a:t>
            </a:r>
            <a:r>
              <a:rPr lang="en-US" sz="2400" b="1" u="sng" dirty="0"/>
              <a:t>unchangeable</a:t>
            </a:r>
            <a:r>
              <a:rPr lang="en-US" sz="2400" dirty="0"/>
              <a:t>.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God’s peace that he gives us is “</a:t>
            </a:r>
            <a:r>
              <a:rPr lang="en-US" sz="2400" b="1" u="sng" dirty="0"/>
              <a:t>surpassing all understanding</a:t>
            </a:r>
            <a:r>
              <a:rPr lang="en-US" sz="2400" dirty="0"/>
              <a:t>”. When our hope is anchored beyond this physical world, it is genuinely supernatural.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Trust in God. He will guard your </a:t>
            </a:r>
            <a:r>
              <a:rPr lang="en-US" sz="2400" b="1" u="sng" dirty="0"/>
              <a:t>mind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u="sng" dirty="0"/>
              <a:t>heart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48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948494-C012-F103-FA14-9CF7EB458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191207-698F-DC40-16D5-683A5337C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495" r="14728" b="-2"/>
          <a:stretch/>
        </p:blipFill>
        <p:spPr>
          <a:xfrm>
            <a:off x="7890721" y="237744"/>
            <a:ext cx="4071066" cy="6382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ADFB8-80E0-20C0-0D27-5B09E3B9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4" y="343990"/>
            <a:ext cx="6281928" cy="15420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Philippians 4.8-9 – </a:t>
            </a:r>
            <a:b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Should We Think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BF972-4FFE-7554-B0D6-049C3F661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389" y="2386583"/>
            <a:ext cx="6992982" cy="412742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In our information age, we need to have </a:t>
            </a:r>
            <a:r>
              <a:rPr lang="en-US" sz="2800" b="1" dirty="0"/>
              <a:t>discretion</a:t>
            </a:r>
            <a:r>
              <a:rPr lang="en-US" sz="2800" dirty="0"/>
              <a:t>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Paul calls on us to focus on goodness and truth. As much as the world tries to force our attention elsewhere, we should be focused on the </a:t>
            </a:r>
            <a:r>
              <a:rPr lang="en-US" sz="2800" b="1" dirty="0"/>
              <a:t>praiseworthy</a:t>
            </a:r>
            <a:r>
              <a:rPr lang="en-US" sz="2800" dirty="0"/>
              <a:t> and </a:t>
            </a:r>
            <a:r>
              <a:rPr lang="en-US" sz="2800" b="1" dirty="0"/>
              <a:t>honorable</a:t>
            </a:r>
            <a:r>
              <a:rPr lang="en-US" sz="2800" dirty="0"/>
              <a:t> things.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God is the God of peace. </a:t>
            </a:r>
            <a:r>
              <a:rPr lang="en-US" sz="2800" b="1" dirty="0"/>
              <a:t>Follow Him</a:t>
            </a:r>
            <a:r>
              <a:rPr lang="en-US" sz="2800" dirty="0"/>
              <a:t>, and eternal peace is your hope.</a:t>
            </a:r>
          </a:p>
        </p:txBody>
      </p:sp>
    </p:spTree>
    <p:extLst>
      <p:ext uri="{BB962C8B-B14F-4D97-AF65-F5344CB8AC3E}">
        <p14:creationId xmlns:p14="http://schemas.microsoft.com/office/powerpoint/2010/main" val="182314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7BAEE-E0CA-88B1-C2A9-FB4B5B87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8F2AA-15BA-F05A-9892-4F18235F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842" y="336238"/>
            <a:ext cx="4602152" cy="9265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Philippians 4.10-23 - </a:t>
            </a:r>
            <a:b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Pleasing to God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0C1A83-1A7A-2B1B-2406-DDAD7CD8F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127" r="16129" b="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BA01-EBC6-B3FA-CBAD-C8C3035B3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842" y="1361238"/>
            <a:ext cx="5362941" cy="51113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Paul had been through all sorts of </a:t>
            </a:r>
            <a:r>
              <a:rPr lang="en-US" sz="2800" b="1" u="sng" dirty="0"/>
              <a:t>persecution</a:t>
            </a:r>
            <a:r>
              <a:rPr lang="en-US" sz="2800" dirty="0"/>
              <a:t>. But he was given strength that had gotten him through everything: </a:t>
            </a:r>
            <a:r>
              <a:rPr lang="en-US" sz="2800" b="1" u="sng" dirty="0"/>
              <a:t>Christ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But even with that, Paul allows others to serve them so others will be </a:t>
            </a:r>
            <a:r>
              <a:rPr lang="en-US" sz="2800" b="1" u="sng" dirty="0"/>
              <a:t>pleasing to God</a:t>
            </a:r>
            <a:r>
              <a:rPr lang="en-US" sz="2800" b="1" dirty="0"/>
              <a:t>!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Trust God. He will </a:t>
            </a:r>
            <a:r>
              <a:rPr lang="en-US" sz="2800" b="1" u="sng" dirty="0"/>
              <a:t>supply every need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Nero was seen as a god-king. But in His home, people had begun to worship </a:t>
            </a:r>
            <a:r>
              <a:rPr lang="en-US" sz="2800" b="1" u="sng" dirty="0"/>
              <a:t>the true King</a:t>
            </a:r>
            <a:r>
              <a:rPr lang="en-US" sz="2800" dirty="0"/>
              <a:t>. The gospel is powerful </a:t>
            </a:r>
            <a:r>
              <a:rPr lang="en-US" sz="2800" b="1" u="sng" dirty="0"/>
              <a:t>everywhere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3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5167-0CA7-7DF1-DB1B-C4398028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7131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For 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A13A-E195-2E5E-D8E1-6E4E3D43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711036"/>
            <a:ext cx="5701145" cy="474518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Service: </a:t>
            </a:r>
            <a:r>
              <a:rPr lang="en-US" sz="2400" dirty="0"/>
              <a:t>Let other people serve you! Ask other people if they can help you!</a:t>
            </a:r>
          </a:p>
          <a:p>
            <a:endParaRPr lang="en-US" sz="2400" b="1" dirty="0"/>
          </a:p>
          <a:p>
            <a:r>
              <a:rPr lang="en-US" sz="2400" b="1" dirty="0"/>
              <a:t>Joy: </a:t>
            </a:r>
            <a:r>
              <a:rPr lang="en-US" sz="2400" dirty="0"/>
              <a:t>When you see someone doing well, rejoice with them! 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Peace: </a:t>
            </a:r>
            <a:r>
              <a:rPr lang="en-US" sz="2400" dirty="0"/>
              <a:t>The world is a disorienting place: taking Philippians 4.8 </a:t>
            </a:r>
            <a:r>
              <a:rPr lang="en-US" sz="2400" i="1" dirty="0"/>
              <a:t>seriously</a:t>
            </a:r>
            <a:r>
              <a:rPr lang="en-US" sz="2400" dirty="0"/>
              <a:t>. The way to peace is through meditation on worthy things.</a:t>
            </a:r>
          </a:p>
        </p:txBody>
      </p:sp>
      <p:pic>
        <p:nvPicPr>
          <p:cNvPr id="6" name="Content Placeholder 5" descr="A bowl of fruit on a table&#10;&#10;Description automatically generated">
            <a:extLst>
              <a:ext uri="{FF2B5EF4-FFF2-40B4-BE49-F238E27FC236}">
                <a16:creationId xmlns:a16="http://schemas.microsoft.com/office/drawing/2014/main" id="{7F5EEF62-0770-9A5A-B81E-51057C2DC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6185" y="1711036"/>
            <a:ext cx="5189287" cy="4397921"/>
          </a:xfrm>
        </p:spPr>
      </p:pic>
    </p:spTree>
    <p:extLst>
      <p:ext uri="{BB962C8B-B14F-4D97-AF65-F5344CB8AC3E}">
        <p14:creationId xmlns:p14="http://schemas.microsoft.com/office/powerpoint/2010/main" val="168188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word&#10;&#10;Description automatically generated">
            <a:extLst>
              <a:ext uri="{FF2B5EF4-FFF2-40B4-BE49-F238E27FC236}">
                <a16:creationId xmlns:a16="http://schemas.microsoft.com/office/drawing/2014/main" id="{A031FAD3-B54B-E718-E5AC-FEB5F20F3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24" y="2275245"/>
            <a:ext cx="6409752" cy="23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15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B7C465-BD8F-4B6A-8925-267AB00CD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FC83A0-AB98-4659-ACD5-D2185007C70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3949939-2C9E-4399-80BE-3FEFB064CF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Garden design</Template>
  <TotalTime>266</TotalTime>
  <Words>388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Savon</vt:lpstr>
      <vt:lpstr>Unity in Christ</vt:lpstr>
      <vt:lpstr>Philippians 4.2-3 – Disagreeing Sisters</vt:lpstr>
      <vt:lpstr>Philippians 4.4-7 -   Peace Beyond Understanding</vt:lpstr>
      <vt:lpstr>Philippians 4.8-9 –  What Should We Think About?</vt:lpstr>
      <vt:lpstr>Philippians 4.10-23 -  Pleasing to God</vt:lpstr>
      <vt:lpstr>For Meditation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in Christ</dc:title>
  <dc:creator>Alexander Newman</dc:creator>
  <cp:lastModifiedBy>Alexander Newman</cp:lastModifiedBy>
  <cp:revision>5</cp:revision>
  <dcterms:created xsi:type="dcterms:W3CDTF">2024-03-02T16:56:04Z</dcterms:created>
  <dcterms:modified xsi:type="dcterms:W3CDTF">2024-04-14T12:03:31Z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